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87" r:id="rId1"/>
  </p:sldMasterIdLst>
  <p:notesMasterIdLst>
    <p:notesMasterId r:id="rId16"/>
  </p:notesMasterIdLst>
  <p:sldIdLst>
    <p:sldId id="256" r:id="rId2"/>
    <p:sldId id="263" r:id="rId3"/>
    <p:sldId id="257" r:id="rId4"/>
    <p:sldId id="269" r:id="rId5"/>
    <p:sldId id="264" r:id="rId6"/>
    <p:sldId id="265" r:id="rId7"/>
    <p:sldId id="258" r:id="rId8"/>
    <p:sldId id="259" r:id="rId9"/>
    <p:sldId id="266" r:id="rId10"/>
    <p:sldId id="267" r:id="rId11"/>
    <p:sldId id="268" r:id="rId12"/>
    <p:sldId id="260" r:id="rId13"/>
    <p:sldId id="270" r:id="rId14"/>
    <p:sldId id="262" r:id="rId1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E8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54" d="100"/>
          <a:sy n="154" d="100"/>
        </p:scale>
        <p:origin x="2004" y="13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1-11T00:18:06.370"/>
    </inkml:context>
    <inkml:brush xml:id="br0">
      <inkml:brushProperty name="width" value="0.2" units="cm"/>
      <inkml:brushProperty name="height" value="0.4" units="cm"/>
      <inkml:brushProperty name="color" value="#F7CBAC"/>
      <inkml:brushProperty name="tip" value="rectangle"/>
      <inkml:brushProperty name="rasterOp" value="maskPen"/>
      <inkml:brushProperty name="ignorePressure" value="1"/>
    </inkml:brush>
  </inkml:definitions>
  <inkml:trace contextRef="#ctx0" brushRef="#br0">7915 3265,'-3'0,"-7"0,-8 0,-6 0,-5 0,-10 0,-3 0,-4 0,0 0,2 0,2 0,6 0,3 3,-1 1,-2 0,-3-1,-3 2,-1 0,1 2,5 0,5-1,6-1,4-3,0 0,1-2,1 3,-2 1,-4 2,-2 1,0-2,-1 0,-1-3,1 3,0-1,-1 0,-2-1,0-1,-2-1,-3-1,-4 1,-2-2,2 1,1 0,2 0,1 0,-2 0,4 0,0 0,2 0,-4 0,-3 0,-1 0,0 0,-1 0,-3 0,1 0,2 0,2 0,2 0,1 0,-1 0,0 0,-3 0,-3 0,-6 0,-6 0,-8 0,-2 0,-2 0,2 0,-8 0,-24 0,-7 0,2 0,8 0,7 0,11 0,8 0,12 0,11 0,8 0,5 0,8-3,8-4,7-4,8-2,7 0,6 0,10-4,10-2,15-1,8-2,12-4,13 0,8 1,9-1,10-2,12-5,1 0,1 0,-2 3,-4 3,-6 1,-4 1,-2 2,-4 3,-1 1,-2 1,0 1,2 0,-1 0,4-3,2-1,-1 0,2 1,-1 4,0 1,-3 4,-4 0,-9 0,-7-2,-15 1,-15 4,-12 2,-8 2,-5 3,-1 0,-1 1,1 1,3 0,0-1,1 0,2-2,-1-2,1 0,-2 1,0 1,2 1,5 0,2 1,-2 0,-4 0,-10 0,-11 0,-16-3,-16 0,-18-1,-14 1,-19 1,-17 1,-10 0,-18 1,-15 2,-17 2,-18 3,-13 3,-1 3,3-1,9 1,8 0,7 5,10-1,15-1,-11 6,6 0,21-5,27-5,26-4,13-4,14-2,9 1,0 3,2 1,-1-2,0 3,0-1,-3 1,-2 3,-5-1,-2-2,-7-3,-5 2,-8 1,-4 3,3 0,6-2,5-3,8-3,4 2,1 0,-2-1,1 1,3 1,1-2,3 3,6-4,13-5,7-5,8-2,3-1,2-3,3-2,1-1,5-4,7-1,8-1,13 4,24-3,13-2,2-3,5 1,1-2,-3 1,-6 2,2 2,2 2,2 1,6 4,4 2,0 0,4-1,1-1,-2 2,-1 1,2-1,-1 1,-1 1,-2 2,-2-1,-2 1,-6 0,0 1,-5-1,-9 1,-10 2,-10 2,-12 2,-10 1,-8-3,-3 0,1 1,2 0,3-1,-1-1,1 0,1 2,1 1,2 1,1 1,0-1,1 1,3 1,3-4,-1-4,-6 0,-4 0,-6 2,-3-1,-2-3,-5-3,-5-2,-6 2,-10 2,-15 3,-22 3,-21-1,-17 0,-15 2,-12 0,-5 1,0 2,-2-1,4 1,1 4,-4 0,-7 6,1 0,-18 6,-6-1,1 1,11-1,10 2,8-1,13-2,17 0,17-4,17-2,15-4,10-1,7-2,0-1,2 2,-7 2,-4-1,-3 2,-6 1,-5-1,-4 1,-3 1,-2-2,-2-2,0 0,6-2,8-1,8 0,12-3,15-4,11-7,7-3,11-3,6-3,7-4,3 3,15 0,7-3,7-2,7 1,7 0,5 0,7 4,6 5,5 2,5 3,5-1,2 0,-1 0,0 1,-2 5,-4 2,0 4,-5 1,-2 2,-8 0,-8 1,-11-1,-9 1,-9-1,-1 1,-3-1,-2 0,-1 0,-1-3,2-1,1 0,-2 1,-6 1,-7 1,-4-3,-3 0,2 0,4-2,7 0,10-1,8-1,4 2,6-1,1-3,1-2,-5 1,-2-1,2-1,-3 2,-7-1,-4 2,-7 0,-6 2,-4 1,0 0,-2 1,0-2,-2 1,0-4,-4-1,-5-1,-3 2,0 0,1-2,0-1,5-1,-1-1,-2 2,1-2,1-2,1 0,-1-3,-2 1,-1 0,-1 2,-2-2,3 0,2-2,0 2,5-1,0-1,-3-1,2-1,-1 2,-3 1,-6 1,-4 4,-9 5,-13 5,-16 2,-13 3,-12 1,-11 0,-8 4,-4 1,-5 2,-6 1,-9-2,-7-1,-6 0,-6 1,1 1,-3 3,1 0,2 0,3 3,4-2,1-3,-3 1,0 2,1 1,-4 2,1 2,0 0,7 1,4 1,7 0,11-4,10-3,9-4,6-3,2-2,1 1,-2 0,0 0,-5-1,-1 0,-1-1,-3-1,0 3,4 1,2 0,4-2,5 0,3 0,0 1,1 1,-2 0,-3-1,-2 2,-6 0,-2-1,-1-1,0 0,0-2,1-1,4 0,5 0,3 0,4 0,-1 0,-2-1,-4 1,-5 0,-4 0,0 0,-4 0,3 0,4 0,3 0,3 0,6 0,4 0,3 0,-3 0,-4 0,-5 0,-2 3,-7 1,-10 0,-20-1,-15-1,-9-1,-15 0,-11-1,-6 3,-3 1,-1 0,3 1,6 1,1-1,-30 8,-9 1,2-2,14 1,21-3,27-2,30-3,22-2,17-2,13-1,8-1,3 1,3-1,-1 1,-1 0,-3-1,-6 1,-1 0,-2 0,-3 0,-6 0,-5 0,-4 0,-5 0,-1 0,-6 0,-15 0,-8 0,1 0,7 0,11 0,11-3,13-1,5 1,6 0,3 1,1 0,-3 2,0-1,1 1,-1 0,-3 1,1-1,1 0,0 0,-3 0,2 0,-2 0,2 0,-1 0,1-3,2-1,0 0,0 1,2-2,1 0,2-2,4-3,4-3,4-2,4-1,5-1,4-4,9-1,15-2,26-6,19-5,11-1,11-1,10 4,8 3,7 2,3 2,5 3,9 5,7 6,3 5,-1 3,4 3,3 2,1-3,3-1,2 0,-1 1,-3-3,-9 0,-5 1,-7 1,-6-2,-1 0,-2 0,-9 2,-2 1,-8 1,-4 0,-10 1,-16 0,-19 1,-15-1,-13 0,-9 0,-5 0,1 0,11 0,8 0,8 0,6 0,5-3,12 0,6-1,1 1,1-2,1 0,-3 0,-3 2,-4 1,-2 0,3 2,1 0,7 0,5 0,9-3,10 0,9-4,0 0,-1 2,-3 0,-9 2,-8-1,-5-1,-2 1,-2 2,-4-3,4 0,-1 1,-3-2,-4-3,-5 0,-8 2,-10-1,-6 0,0 0,5 0,11-1,16-2,29-2,11 1,4 0,-1-1,0-2,-1 3,-1-1,-4 0,-11 2,-3 2,-4 1,-4 1,-1 2,-5 1,-4 2,-4 2,-6-1,-5 2,-9-1,-10 0,-10 1,-5-1,-4 0,-2-3,-1-1,1-2,0-1,-2 1,2 2,-1 1,-4-2,-5-2,-6-4,-9-3,-7-1,-9 1,-10 1,-10 1,-9 1,-12 2,-9 3,-9 2,-7 1,-2 2,3 1,0 1,3-1,-4 1,-4-1,-12 0,-18 1,-18-1,-22 3,-11 3,-5 8,2 3,-19 6,2 1,18-4,26-4,21-6,21-4,17-3,15 0,6 1,6-1,1-1,-5-1,-3 0,-6-1,-2 3,0 1,3-1,1 0,5-1,6-1,8 0,6-1,8 0,7 0,6 3,-3 0,-5 1,-6-1,-6-1,-5-1,-2 0,-5-1,-7 0,-6 0,-11 0,-13 0,-8 0,3 0,2 0,13 0,18 0,19-3,19-4,15-1,13-1,9-3,3-2,2-2,-2-1,3 3,1 0,0 0,7-1,7-3,4-2,5-3,11-1,7 0,12 3,8 0,15 2,11 1,9 1,5 0,6 0,0 0,-7 0,-6 2,-11 5,-10 3,-11 4,-9 1,-7 2,-5 0,-2 1,-1 0,2 0,2-1,3 0,3 0,-2 1,-2-1,-4 0,-1-1,-6 1,-3 0,0 0,4 0,4 0,4 0,4 0,0 0,1 0,1 0,1 0,4 0,1 0,-2 0,-2 0,3 0,4-3,3-3,7-5,0-3,-2 2,2-1,-2-1,-6 1,-10 4,-10 0,-13 2,-10 2,-6 1,-4 0,-3-1,-5-2,-3-2,-3-4,-1 2,-2-2,2 0,-2-1,1-5,0-1,-2-1,-5 0,-8 2,-10 0,-18 1,-16 3,-16 4,-15 5,-8 5,-10 6,-4 6,-3 3,-1 3,6-2,12-4,12-3,11-3,8-3,2 2,-4 0,-9 2,-16 0,-18-1,-22-1,-29 1,-28 4,-23 2,-19 5,-7 1,7-1,18 1,23-3,35-4,39-3,36-3,27-3,16 0,10-2,3 0,-4 1,-8-1,-9 4,-11 0,-15 1,-7 2,-12 3,-7-1,-8 3,-8-2,-1 1,-2-1,6-2,5 0,9 0,10-2,7-2,5-1,1-1,1 2,0 1,-4-1,-2 3,0 0,4 2,3 2,6 0,-1 1,3-1,4-3,-1-2,-2 1,-7-1,-7 2,-6 0,-12-2,-42 2,-21 2,-5 3,4 2,7 2,7-2,13-1,16-2,14-3,6-3,7-2,2-2,-3-1,-8 0,-12-1,-5 1,-9-1,-5 1,1 0,9-1,12 1,14 0,13 0,13 0,14 0,6 0,6 0,4 0,1 0,-1 0,2 0,3 0,2 0,3 0,2 0,0 0,1 0,-3 0,0 0,-4 0,0 0,-1 0,-4 0,2 0,1 0,3 0,2 0,5 6,4 5,6 3,5 6,7 2,8 3,7 3,9 0,12 1,6 2,2-5,1-4,4 0,6-3,6-5,8-5,10-4,13-3,14-2,20 0,17-4,12-4,12 0,-1-3,-8-1,-18 1,-22 2,-17 3,-16-1,-10 1,-9 2,-3 1,0-2,1 0,-1-1,1-1,5-2,6 1,8-1,11-2,8-3,9-1,6-1,-1-1,-6 3,-11 3,-12 4,-10 3,-4 2,-1 1,-2 2,6 0,5-4,8 0,4 0,2 0,-6-2,-10 0,-7 1,-9 0,-9 2,-7 1,-4 0,0 1,-1 0,1 1,-5-1,-7 0,-8 0,-7 3,-9 4,-2 1,-8-2,-11 3,-18 4,-21 3,-26 6,-24 3,-29 2,-21 2,-48 4,-20 0,-9-6,-1-7,2-8,7-5,13-4,21-2,24-2,30-1,25 1,20 0,17-3,16-1,11 1,6-5,-1-4,-2-2,-5-2,-3-1,-7-1,-9 4,-3 1,-3 0,1-4,-2-1,-3 2,-1 4,-5 5,-5 0,-1 1,0 0,-2-2,8 0,14-2,15 2,12 3,3-2,1-2,-2-2,0 1,1 3,-3-1,-5-2,-1-1,-2 0,-1 0,0 0,0-3,6 0,5-1,4 2,2 0,1-3,-1-1,-2-1,-2 0,-2-3,0 3,-2-2,4 3,5 2,9 0,3 0,5 0,3 0,3-1,2 0,4 0,5 0,6 2,7 5,3 3,1 3,-2 3,-2 0,2 2,6 0,6-1,7 4,13 0,10 0,7 3,5-1,2 2,1 2,-2 0,-3-2,-4-2,-1-3,0 2,-3 3,-4 2,-1 4,3 1,3-1,2-1,0 1,-3-2,-7 0,-7-2,-5 0,-1-2,0-2,1-2,1-2,-4-1,-8 0,-10 1,-6 2,-4-1,-2 0,-1-1,1-1,3-1,2 1,0-1,0 2,-1 2,-1 0,1-1,1-1,1-1,0 0,0-1,4 0,4 0,9 0,7-1,4 1,3 0,2 0,-3 0,-5 3,3 1,4 3,5 0,10-2,14 0,8 1,6-1,2-1,4 3,3 1,-2 4,0 5,-1 8,0 10,0 9,1 13,4 5,0-2,0-5,0-9,-7-10,-12-8,-14-5,-15-4,-8-3,-3 0,3 2,9 5,9 3,18 4,7 0,-1-3,-1-2,-3-7,-6-5,-10-5,-13-4,-15-3,-23 1,-24 7,-21 5,-24 8,-25 6,-17 8,-18 6,-10 2,-13 0,-4 0,-32 14,0 3,13-6,25-7,27-8,26-11,25-5,13-3,9-3,4 2,-4 1,-4 2,-7 0,-2 2,0 0,1 2,-2-5,-2 1,1 2,1 3,-1-1,1 1,5-1,3-2,1-3,6-2,8-1,10-5,15-3,16-5,18-3,24-2,18-4,9-7,2-3,-9-1,-19 4,-27 10,-40 20,-34 18,-29 11,-18 6,-16 6,10-7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1-11T00:13:54.231"/>
    </inkml:context>
    <inkml:brush xml:id="br0">
      <inkml:brushProperty name="width" value="0.2" units="cm"/>
      <inkml:brushProperty name="height" value="0.4" units="cm"/>
      <inkml:brushProperty name="color" value="#A8D08D"/>
      <inkml:brushProperty name="tip" value="rectangle"/>
      <inkml:brushProperty name="rasterOp" value="maskPen"/>
      <inkml:brushProperty name="ignorePressure" value="1"/>
    </inkml:brush>
  </inkml:definitions>
  <inkml:trace contextRef="#ctx0" brushRef="#br0">1 539,'6'0,"5"-3,6-1,6-2,9-4,6-3,4-5,0 1,-1 0,-5 0,-2 0,-4 2,-2-1,-2 2,0 0,-4-1,-3 3,-2 0,-1 3,0 2,1 2,-1 0,3 0,5-2,1-2,5 0,6-2,3-4,1 0,-4 0,-2-1,-4 3,-4 3,3 0,-1 0,0 1,2-1,1-2,5 2,-1-1,-1 1,-3 3,-4 2,-4 3,-2 1,0 0,7 2,9-4,10-3,7-4,2-4,1 2,-4 2,-8 3,-8 2,-5 3,-5 1,-4 1,-3 0,-5 7,-10 4,-10 13,-10 7,-13 11,-9 4,-9 6,-12 0,-5 2,-3-1,1-7,2-6,1-3,-2-3,-1 0,-1 2,-5 4,-4 1,-5 2,-3 3,-2 3,2-2,6-6,7-3,12-6,14-6,11-3,8 0,6-2,3 2,1 1,0 1,0-1,3-1,5-4,8-6,9-5,9-4,10-5,9-6,15-7,11-8,15-5,12-4,7-3,9-2,6 0,1 0,-6 3,-5 2,-7 2,-6 4,-6 3,-6 0,1 0,6 1,-1 4,4 2,1-2,6-1,4-1,1 0,-3 0,-8 1,-11 1,-13 2,-12 4,-5 2,-3-2,0 2,-1 2,-3 3,-3 1,-1 2,-4 0,-2-1,-4-2,-3 1,-2-3,0 0,0 2,-7 3,-15 5,-19 12,-24 10,-22 8,-21 9,-17 7,-10 0,-5-2,4-7,6-7,13-6,11-5,5-4,4-2,6-1,6 0,-1 3,1 1,3 0,-3 0,0 2,3 4,1-1,1 2,3 0,8 0,1-1,1 1,-2 2,-3-2,-4 2,-5 0,-1-1,1 1,4-2,9 0,7-4,9-3,7-2,8-2,3-3,0 0,4-1,1 2,3 1,5-3,6-2,3-4,7-2,9-2,12-2,17-6,20-8,17-8,17-8,14-6,6-2,1-1,-9 4,-13 1,-11 4,-13 4,-9 7,-8 0,-4 1,-1-3,-2 3,15-8,4 0,-3 3,-9 1,-6 2,-5 5,-4 4,-1 1,-1 3,0-1,-2-2,-4 1,-7 2,-6 2,-5 2,-8 4,-9 6,-16 3,-11 10,-19 10,-14 3,-19 4,-18 5,-12 1,-6 0,-6-3,-5-1,1 1,1 0,1 1,1 4,3 1,-1 1,2-1,3 2,3 1,1 2,-11 3,5-2,11-6,17-6,16-6,16-6,13-5,7 0,-1-2,1-1,4-1,2-3,4-3,7 1,1 0,-1-2,3 3,-5-2,1 1,-1 0,-3 1,0 1,0-2,0-1,2 0,2-1,2-1,-1 5,3 1,-1-1,1-1,-1-3,1 3,2 1,5-2,6-3,7-4,5-2,6-3,7-2,10 0,8-3,7-8,9-4,11-6,11-2,8-6,23-9,4-5,-1 2,-7 2,-7 3,-8 0,-2 1,-6 1,-6 3,-6 4,-5 0,1 2,-5 3,-1-1,-4 3,0 2,-4 2,-2 0,-2 2,-2 2,-5-1,-4-1,-4 3,-6 2,-6 3,-6 2,-2 3,-3 0,-2 1,3 1,4-1,1 1,-1-1,-1 1,-1-1,-2 0,-1 0,0 0,-1 0,0 0,-6 6,-22 13,-25 13,-23 13,-19 3,-20 4,-23 7,-17 0,-18 1,-14-4,-8-2,1-2,2-3,9-5,15-6,17-5,16-1,14-6,14-3,14 2,10 0,8-3,8 2,10-4,5-2,6-1,5 0,1-1,-2 3,0 2,-1 2,-2 1,-2-1,1-1,2-2,3-4,6-2,6 0,4 0,5 1,2 0,1 2,1-1,3-1,4 1,6 2,7-3,9-1,4 1,10 0,4-3,4-2,-1-4,-3-3,-2-1,-2-2,0 0,2-1,4 0,3 1,3-3,8-7,2-5,-5 0,-7 1,-4-2,-4 3,-1 0,0 0,1-4,9-5,2-2,7-5,4-7,6-3,7-4,5-3,-1 3,3 3,-4 6,-8 2,-9 7,-8 4,-1 4,-1 1,-2 0,6-2,6-5,0-1,4-2,-1 3,5 0,-2 0,-4 2,-2-2,-1 3,-2 6,-4 4,-3 4,-6 0,-8 2,-8 1,-8 0,-5 2,-4 1,-1 0,-1 0,5 0,3 0,-1 1,-3 2,-9 10,-14 11,-19 16,-21 17,-17 7,-19 4,-20 8,-36 18,-17 5,-3-6,5-10,10-10,8-9,6-6,4-7,2-7,1-5,0-3,-6-1,-5-2,1-3,3 0,7-3,7-3,14-3,17-4,17-3,13-4,7 3,1 2,3 1,-1 4,-2 1,-3 1,4-1,3-2,2 0,5 0,7-2,9 1,3 5,1-1,1-2,0 0,4-2,2 0,2-1,-1 0,0 3,1 4,0 4,4-1,5 2,2 2,1-5,0-3,2-4,1-1,2 2,4 0,8-2,6-6,5-4,9-3,12-6,12-11,16-13,19-7,13-8,4-3,1-2,1 0,-1 2,0-1,-3 2,-11-2,-6-1,-3-5,-4 0,0-4,1 0,1-1,2 1,2 0,1 1,-6 3,-1 5,1 4,-5 2,-6 9,-6 6,-8 2,-4 1,1 1,-3 4,-3 5,-4 5,-3 2,-2 0,-2 0,-3 1,-2 1,-3 1,-2-3,-4 0,-1 0,-5 2,-4 0,-5 0,-2 2,-3 0,-4 6,-4 4,-4 8,-4 5,-4 3,-5 2,-7 3,-13 1,-14 2,-14 0,-13 4,-6 1,-6 3,-1 0,-4-2,-2-1,2 2,-3-4,3-2,0-4,6-4,8-4,4-3,-1 1,-1 0,-3-1,-5-1,-6 3,-10 0,-6-1,-2-1,-1 3,6-1,3 0,10-2,6-1,3 3,1 2,-1 4,-1 0,-1-2,3 0,0 3,2-2,3 1,0 1,4-1,-18 6,-5 4,2 1,4-4,8-1,9-4,10-7,9-7,9-3,7-2,6-2,4-3,-1 1,-2 2,-5-1,1 5,-2-1,-2 2,2 0,14-1,12-4,15-6,15-3,11-2,11-1,11-2,13-1,9-2,8-2,3-1,3 0,3-1,-1 0,-6 1,-4 1,-5 0,-2-2,2-1,29-8,9-5,4-5,-1-3,-4 1,-8 4,-6 4,-9 3,-10 5,-2 2,-4 5,-4 3,0 0,0-1,3 0,-2-2,1-1,2 1,-2 2,-2-1,-3 2,0-2,0-1,-5 0,-5 3,-10 1,-13 3,-6-2,-5-2,-3-4,-2 1,-2 2,-1 2,-3 2,-1 2,-2 1,1 1,-4 3,-7 4,-11 4,-13 9,-12 7,-20 4,-21 7,-26 10,-20 7,-13 0,-12-2,-8-2,-5-6,0-3,0-4,-1-2,3 5,7 1,7 2,7 2,-22 9,-20 3,5-8,22-9,28-13,27-7,23-7,18-4,11 0,7-2,2-2,1 4,-1-1,-6 5,-7 6,-4 2,-10 1,-9 2,-5 2,-2 3,2-3,7-5,12-1,12-6,9-5,8-3,7-2,4 0,0 2,3 2,3 2,2 3,2 2,2 1,0 0,3 1,7 0,8-3,10-4,17-4,13-4,14-1,16-11,16-9,20-13,15-11,17-6,7-2,1 0,-8 2,-13 0,-15 6,-13 3,-16 7,-14 7,-7 6,-7 6,-7 3,-6 2,-4 0,-5-2,-2 1,-3 2,-1 0,2 0,-1 2,0-2,3 1,1-1,-2-1,4 3,2-2,0 0,-2 2,-3 2,-8 1,-7 0,-3-1,-1-1,1 1,-1 0,-4 1,-1 1,-12 1,-16 2,-16 11,-19 14,-20 9,-18 10,-13 6,-9 3,-5 0,-2 1,-1-4,4-2,-5-1,-6-2,-5-1,-3 1,0-2,2 0,8-1,14-3,12-5,12-8,10-7,1-4,0 2,-4 0,-2-1,-1 1,0-1,3 0,8-1,7-2,10-2,4 0,6-1,4-1,3-2,-1 1,1-2,3 1,-5-1,-2 1,0 5,0-1,-1 2,2-3,-4 3,-4 2,-2 1,0 0,-2 0,-1 3,2-2,1-2,5 0,2-3,7-2,4 1,3-2,1 0,2 1,-1 2,3 3,1 0,2 3,3 0,2 1,3-2,4-3,5-1,4-4,9-3,10-4,11-1,14-3,18 0,11 0,12-1,11-3,6 0,0-3,-2 0,-8-2,-13-2,-10 0,0-3,0-2,7-5,9-5,10-3,51-20,63-26,15-9,-15 5,-36 15,-43 15,-43 14,-35 12,-23 11,-14 4,-4 3,4 0,6-3,12-2,8-3,3-1,-1-3,-4 3,-8 0,-8 0,-4 2,-1 1,0 1,-1 0,0 2,-2 2,-6 5,-8 5,-12 6,-16 6,-16 4,-15 4,-14 4,-8 3,-1-1,-13 4,3-2,11-5,15-3,7-1,4 1,-3-1,0-2,5-3,-5 0,-6 0,-4 4,5 0,3-1,3-3,7-2,6-4,3-1,1-3,-1 1,-2-1,3 1,1-2,7 2,6 2,6 2,1 1,1 5,3 2,4-3,5-1,4-1,4-3,5-4,2-3,4-3,6-1,4-2,7-1,21 1,11-1,4 0,8 1,0-3,0-1,0 0,-5-2,-8-3,-11-3,-12 1,-13 2,-5-1,-4-1,-3 2,1 1,0 0,3 1,2-4,2-1,-3 3,-2 2,-4 3,-2-2,-3 1,2-2,-6 6,-11 7,-13 10,-16 9,-9 3,-6 0,-4 3,-7 3,-3-1,-1-1,-6 0,-2-2,-5-1,1 1,6-5,7-3,4 0,2-1,3-4,3-1,3-2,0-2,-3 0,-3 0,3 1,6 2,0 4,4 4,4 2,6 2,5-4,5-2,4-2,4-1,5-2,6-2,7-4,11-4,18-3,10-4,12-6,6-4,2-4,5-1,-7 1,-8 4,-12 3,-13 1,-9 1,-3 1,-1-1,4 1,7 1,-1-2,0 0,-6-2,-5 1,-4 1,-10 8,-14 6,-12 8,-11 4,-17 4,-9 8,-4 0,-5 4,0 2,4-3,4-1,1-1,-1 3,2-1,2 1,2-5,5-1,6-4,3 0,6-2,3-1,7 1,3-1,1 1,3 1,4 0,2 1,6-3,5-1,4-5,5-6,4-4,5-3,11-3,14-1,10-3,7-5,6-1,1-1,-4-6,-7-2,-9-2,-7 1,-6-1,-7 4,-3 5,-6-3,-2 3,2-1,-1-1,4-2,5-3,1 1,-1 0,-3 0,-4 4,-3 3,-2 4,-5-1,-2 2,0 1,0 1,-1-1,0 0,-3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1-11T00:15:36.143"/>
    </inkml:context>
    <inkml:brush xml:id="br0">
      <inkml:brushProperty name="width" value="0.2" units="cm"/>
      <inkml:brushProperty name="height" value="0.4" units="cm"/>
      <inkml:brushProperty name="color" value="#F7CBAC"/>
      <inkml:brushProperty name="tip" value="rectangle"/>
      <inkml:brushProperty name="rasterOp" value="maskPen"/>
      <inkml:brushProperty name="ignorePressure" value="1"/>
    </inkml:brush>
  </inkml:definitions>
  <inkml:trace contextRef="#ctx0" brushRef="#br0">4486 4719,'0'-3,"-3"0,-4 5,-7 3,-6 3,-6 0,-8 6,-6 2,-6-1,-9-4,-7 0,-6 1,-1-2,-5 1,-2 1,5 1,4-1,5 0,7-1,2-1,3-1,5 0,-2-1,-5-2,-5 1,-10 5,-9 4,-1 1,2 2,5-3,8-1,8-4,9-3,2-3,0 1,-5-1,-2 1,-5 4,-2-1,3-2,-2 2,1-2,4 1,4 0,4 1,7-1,4-2,4-2,0-1,-2-2,-4-1,-3 0,0 0,5 0,4-1,7-2,13-7,14-13,14-6,13-4,19-5,11-5,14 2,10 2,15 2,10 1,10-2,10-3,7-1,-1-2,4 1,-2 1,-2 0,0 1,2-2,1-2,1 3,-4 4,-5-1,-4 3,-7 2,-9 1,-18 3,-16 3,-13 5,-12 1,-9 6,-7 1,-3 4,-5 1,-2-2,4-1,1 0,-1 1,-3 1,-7 0,-10 1,-13 0,-12 1,-10 2,-15 2,-17 1,-22 2,-24 1,-22 3,-21 1,-14 1,-15-2,-7-1,-6 0,-3 2,1 0,1 5,1 5,8 2,9 5,7 1,14 1,15-2,20-4,18-4,23-3,19-2,18-2,10-3,7-2,4 3,-2-1,-4 0,-2 0,-2-1,-1-1,1-1,2 0,5 3,2 1,-2-1,-5 0,-6 2,-11 3,-8 1,-4 1,4-1,12-5,18-6,24-9,17-5,15-6,17-5,9-3,13-1,6 3,8 3,5 3,7-1,6 1,5-2,-2-3,-3-5,-5-4,-12 2,-13 4,-14 4,-10 3,-8 3,-3 4,2 0,2-4,7-1,6-3,4 0,6-3,-1-1,0 0,-7 2,-11 3,-12 5,-7 6,-3 4,-4 2,2-2,2 0,2 3,1-2,3-3,5-2,-3 1,-4 0,-8-2,-12-2,-15 3,-15 2,-14 4,-18 2,-20 2,-23 1,-20 2,-17-1,-22 1,-28 2,-27 10,-17 12,-12 7,-2 10,-46 15,1 5,25-6,29-7,30-8,30-9,26-6,22-8,19-4,18-5,17-3,25-6,31-9,31-8,24-8,24-8,21-5,9 2,0 4,0 1,0 0,1-3,3-2,2-1,-2 1,-3-1,0 2,1-1,-4 1,0-3,3 0,2-3,1-1,4-1,3 0,0-1,-1 1,2-1,-5 1,-5 2,-3 3,-13 0,-6 6,-14 4,-15 4,-14 6,-8 3,-2 2,-1 0,2-2,4 0,5 2,2 1,1-5,-5 2,-1 3,-2 4,-3-1,-4 3,-3 1,-6-1,-3 0,0 2,-6 1,-8 1,-8 1,-8 1,-8 0,-13 0,-20 3,-21 4,-21 4,-26 3,-21 8,-15-1,-9 1,-9 1,-6 3,-6 3,-4 3,3-2,9-3,14 0,20-4,17-1,18-1,15-1,14-1,11-4,14-1,7-3,10-4,10-3,7-1,5-3,3 0,-1 2,-3 2,-7-1,-10 2,-4 1,2-1,5-1,11-8,14-5,14-8,15-6,14-6,16-9,17-4,15-7,15-4,9-1,7-1,6 3,0 5,-3 1,1 3,1 3,5 5,-2 0,1 0,-4 2,-5 2,-8 0,-10 3,-5-1,-10 2,-2 3,-7 3,-5 1,-2-1,3 0,3 3,0-1,5-3,6-1,0 1,-3-2,-5 3,-3-1,-4 1,-4 4,-4 1,-5 4,-5 1,-9 0,-3 1,-2-1,-7 0,-5-3,-2-1,-4-1,-3 2,1 1,-2-1,-2 0,-1 1,0 1,1 2,8 0,10-2,9-1,5-2,-1 3,-5-1,-14 2,-16 7,-17 3,-22 5,-11 4,-5 5,-7 2,-11 5,-11 2,-16 0,-17 2,-23 3,-26 6,-23 8,-19 7,-69 16,-20 5,17-3,31-6,37-9,33-9,31-6,27-9,26-9,20-5,14-5,13-3,11 0,5-1,0 2,-6 3,-5 6,-5 0,-4 4,-8 1,-9 0,-9 0,-3 0,-1-2,-1 1,7-5,6 0,10-4,10-2,8-1,10-7,9-6,9-5,9-4,4-3,5-3,6-1,8-4,5-2,7-2,16-3,16-1,18-7,18-5,21-6,23-6,11-6,4 0,-2 2,-5 3,-8 2,-12 2,-13 5,-9 5,-10 4,-10 9,-4 4,-4 1,1 3,4-2,-2-1,2-3,6 2,5-1,4 2,3 2,2 0,3 1,3 5,-3 5,-13 2,-7 4,-15 2,-13 3,-15-1,-11 0,-5 0,1 2,-1-2,-1-1,-5 1,3 1,2 1,4-2,2-1,3-2,-2 1,-2-3,-16 1,-26 7,-22 8,-14 4,-12 1,-18 5,-18 1,-16-1,-20-1,-16-1,-10 4,-8 1,-4-3,-4-4,1-2,1-2,6-3,0 1,4-1,5-2,7 2,7 2,10 0,8 2,6 2,12-1,9-2,4-1,5 0,4 0,6 3,5-2,4-1,4 0,6-1,4-1,7-3,7 0,5-2,-3-1,-3 0,-11-1,-12 4,-11 3,-2 5,3-1,6-1,9-3,19-4,18-7,13-4,9-2,10-1,14-2,17-1,10-1,6-4,8-4,13-4,12-7,8-2,7-1,2-3,3-1,-3 2,-1 1,2 2,8 0,7-1,11 0,14-3,17-1,11-4,16-6,4-6,51-23,11-6,-19 5,-35 12,-45 14,-48 17,-37 14,-26 10,-17 6,-5 6,1-1,1-1,-3-1,0 1,1 1,-3-1,-2 0,-3-3,-3 1,2 2,0 0,-2 3,3 0,0 2,-1 0,-2 0,0 0,-2 1,0-1,-4 3,-6 7,-12 4,-13 7,-9 1,-10 7,-7 1,-11 1,-12 2,-5 0,-6 1,-1-2,0-4,2-1,6-2,5-5,5-3,4-2,5 0,6-3,5-3,9-1,6-1,6 1,2 2,1-1,4 2,6-2,14-2,10-2,15-3,19 0,13-2,12-3,8-4,5-1,-2 0,-10 0,-12 0,-14 3,-14 0,-9 3,-11 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1-11T00:16:16.051"/>
    </inkml:context>
    <inkml:brush xml:id="br0">
      <inkml:brushProperty name="width" value="0.2" units="cm"/>
      <inkml:brushProperty name="height" value="0.4" units="cm"/>
      <inkml:brushProperty name="color" value="#FEE599"/>
      <inkml:brushProperty name="tip" value="rectangle"/>
      <inkml:brushProperty name="rasterOp" value="maskPen"/>
      <inkml:brushProperty name="ignorePressure" value="1"/>
    </inkml:brush>
  </inkml:definitions>
  <inkml:trace contextRef="#ctx0" brushRef="#br0">1707 673,'3'-3,"4"-1,3-2,4-4,2-3,4-2,1-4,4 1,0 0,-1 1,1 0,-4 0,-2 3,1 1,1-1,-1 3,-1-3,6 1,3-1,10-3,4 1,-3 1,-1-1,-5 3,-4 0,-5 3,-4 3,-1-1,-2 2,-1 1,1-1,-1-2,0-1,1 3,0-2,3 1,1-2,0-1,6 0,0-1,5-1,6 1,2-1,3 0,3-2,0 1,-2 1,-6 2,-4 2,-1 1,-3 0,-4 2,-4-1,-2 0,-2 2,-1 1,2 1,2 1,-1-3,3 1,0-1,-1-2,2 1,-1 0,0 1,-3 2,3 0,-4-1,-1-1,-10 6,-16 6,-11 8,-12 3,-15 2,-9 3,-4 4,-3-1,0 2,4-2,7-2,3-3,6-2,8-4,1-2,0-1,-1 1,1 1,-1 0,0 2,2 2,2 0,-4 1,1 0,1-2,2 0,4-2,3-1,0 0,3 1,3-4,1 1,0-3,-2 0,-2 1,-4 2,1 2,0 1,4 0,6 1,5 1,0-3,3-2,1 1,1 1,2 0,1 1,-3-3,0 1,-1-1,-1-1,-1-1,-2-2,0 1,11-4,10-7,16-12,13-6,9-3,5-4,1 3,6-1,1 1,-1 2,-4 3,-4 6,-10 5,-6 3,-5-1,5-2,1-2,0-4,-1-2,1-4,3 1,0-3,2 0,1-2,3-1,-2 4,-3 0,-6 2,-3 3,-5 0,-5 2,-3 5,0-1,-1-1,3 1,2 0,3-3,-1 2,-1-1,-1-2,-1 2,-2 0,-1 1,0 0,0-1,-1 1,2 2,-3-1,1 2,0 2,-4-1,2 0,-4-2,0 1,0 1,0-1,4 1,1-2,3-2,4-3,0 1,-2 0,7-1,7-2,0 0,-2-2,-3 3,-5 1,-1-1,-3 3,-3-1,-13 8,-15 5,-15 8,-12 9,-13 3,-4 2,-3 3,-1-1,-2 2,-2 2,1-1,-5 4,0 1,1 0,3-2,4-1,7-5,4 1,4-5,6 0,3-3,0 1,0 0,-2 2,0 2,-1 2,2-1,-3 0,-1 0,3 3,-3 0,0 0,1 0,2 0,3-4,4 0,3-1,2 1,1 0,-4-1,-1-1,-3 2,-6-1,-2 2,-2 1,3 0,4 1,4-3,4-1,2-5,5-2,-1-1,3 3,-1-1,4-1,2 1,0 0,-1 0,-3 0,-2 4,-1 1,-1 0,1 0,5-2,3 0,5-4,7-4,11-4,18-10,20-9,13-12,16-11,11-5,7-4,1 2,-4 2,-5-1,-10 1,-3 4,-4 3,-9 0,-8 7,-4 1,-9 2,-6 2,-1-1,1 0,0-2,-1 0,-1 2,-1-3,-1 5,-1-2,2 4,4-1,4-3,3-2,2 2,-4-2,-2 0,-2 1,-5 2,-3 1,-5 5,-4-2,0 3,1 0,2-3,3 1,-2 0,1 1,-3-1,-2 0,-3 2,-2 1,-1 0,1-2,-2 0,2 2,3 0,0 0,3 2,6-4,-1-1,2 1,0 1,-2 0,-4 2,-3 3,-3 3,-2 0,1-2,1 0,5-2,2-1,-2 0,1 3,-1 0,-2 0,-6 6,-7 2,-10 2,-5 3,-4 0,-1 4,-3-1,2 1,0 0,-3 0,-1 0,-4 0,-5 5,-4 0,-4 4,-3 1,3 4,-4-2,0 0,1 1,2-1,0-1,3-4,-1 1,-2 1,-3 3,-7 4,-11 3,-8 4,-11 4,-9 5,-7 2,-2 2,-2-1,6-5,-1-2,6-3,5-1,10-3,6 0,6-4,0 1,0 2,-3 1,-2 1,-10 2,-11 4,-8 4,-5 2,-4 1,-1-3,6-3,9 1,9-6,13-6,9-1,9-6,2 0,3 0,1 2,2 0,-5 3,-2 2,-3 3,-8 2,-3 2,-5-3,-7 0,1 1,-2-3,6 0,5-2,6-3,6-3,3-4,2-2,2 1,-1-1,-8 3,-8 3,-3 5,-7 3,3-2,6-1,3-2,9-4,8-4,6 0,4-4,4 2,0-1,1 0,-1 1,-1 1,2 0,-2 2,1 2,-2 0,0-2,2 0,2-4,4 0,2-3,1-3,0 0,2 3,0-2,0 2,-2-2,2 2,3 1,0-1,-2-2,-1 1,-2-2,4-1,10-3,8-4,6-2,3-3,4-4,2 0,3 1,6-3,6-2,11-3,10 2,11-2,16-4,12-7,14-6,9 2,3-1,-1-1,-12 4,-15 3,-13 0,-16 5,-13 3,-10 3,-6 2,1 3,4-5,3-1,2-1,5-3,6-5,0 0,7-1,5-6,0-2,-3 4,-5 4,-4 5,-6 2,-3 3,-2-3,0 0,1-3,1-4,3 1,5-2,4-2,1 2,0-1,3-4,3-6,0-1,-3 0,-2 3,-2 0,0-3,-5 6,0-1,-2 0,3 3,-1 1,0-3,4 2,1-1,1 1,-4 5,-3 1,-2-3,-2 2,-1 1,-2 2,-5 1,-4 3,1 0,-1 5,-5 2,-2 0,2-1,1-1,1-1,-1 3,-1 0,4-3,3 0,0 1,-4 0,1-1,-7 0,-2-1,-4 3,-1 0,3 1,1 1,4 4,4 0,6-5,2 0,3-1,-2 0,-3-2,-2 3,-2 3,-6 0,-2 2,0 0,0-2,1 0,-2 3,-1 1,5 0,1-2,1 0,-2 1,-2-1,-3 1,-4-1,1 1,-3 1,-1 2,-1 1,0 2,7-3,1 1,-2-4,-1 1,-4 0,-2 2,-1 1,-1 2,-1 0,0-2,0-3,-1-2,4 2,1-2,0 1,-1 1,-3-1,-2 1,-10 7,-17 6,-15 8,-21 11,-20 11,-19 16,-21 6,-15 6,-8 0,-8 7,-4 0,5-1,2 0,10-7,9-5,6-4,4-2,4-5,-2-1,-4 0,-4 0,4 2,4 1,9-5,9-1,10-3,10-2,7-1,5-6,6-3,3-3,0-1,-1 0,2-1,-1-2,2 2,0-4,-2-2,-1-1,-3-1,0 0,-1 4,-1 0,0 1,-6 1,-2 2,0-2,2-1,-1-1,0 1,2-2,-1-2,-3 3,1 0,1 0,2-1,2 3,1 0,-1 0,-1 1,-5 3,-4 0,0 2,-4-2,-1 2,-4 1,2-4,4-1,5-1,8-1,4-6,4-1,5-1,7-2,0 1,-3 3,0 1,0 4,-3-2,-2 1,-3 1,-3 0,-2-1,3 1,-1-1,-2 0,-3 1,0-1,4-1,-6 0,2-1,7-3,8-2,5 0,6-1,4-4,0 0,2 2,2-1,3 0,3 0,0 1,-1 1,-5 5,-7 3,0 4,-9 3,3 4,1 0,-3 0,1-2,1 1,6-3,5-2,5-2,1-2,-1-2,1 0,-1-1,0-4,-1 0,4 1,1 0,-1-2,9-3,7-4,13-1,12-8,14-4,8-3,11-2,3 1,4-1,4-1,0 2,-1 0,-4 2,-1 0,3-1,2-2,7-5,1-2,3-3,2-1,2 0,0 2,2-1,2 0,-1 1,-1 2,-1 0,3-1,0-1,1 4,-1-1,2-3,3-4,4-6,5-7,3-2,4-3,4 0,3 1,2 0,2 1,0-1,-2 0,-4 3,-7 1,-4 2,-5-2,-5-2,-3-4,-3 0,1 2,1-1,-1 2,-1 1,-3 3,-4 4,-8 2,-7 1,-3 3,-7 3,-9 2,-7 3,-5-1,-5 0,-1-3,2-2,5-1,3 0,6-3,1-1,2-2,1 2,2 1,-3-1,-3 2,-3-3,-1 1,-3 0,-4 2,3 1,3 1,3 3,4 0,0-3,3 2,-1 0,0-3,1 0,0 2,-2-1,-6 2,-2-1,-5 3,-2 1,2 3,1 0,3-1,4 4,-2 2,-3-1,-2 0,-1 3,-3 0,-2-1,3 2,3-3,-1-2,1 1,3-2,3-4,1 1,2-1,-1-1,-3 4,-4 2,-6 3,-3 2,-2 2,-1 0,2-2,2 2,2 1,2-3,-2 0,2 0,-1 0,0 0,0-1,4-1,-2 0,-6 7,-14 13,-24 16,-28 17,-25 16,-26 13,-14 6,-6 6,5-2,5-4,5-7,7-11,5-5,9-6,11-8,7-7,1-7,-11 0,-3-3,1-1,1-1,2-1,3-4,3 0,6-1,6-2,8 0,4-2,5 3,5 3,-3 2,1-2,1 2,-3 1,-4 1,-1 2,-1 2,-8 4,-4-1,-3 0,0 2,-3 2,-1 1,-4 0,-4-1,0 0,-4 5,2-1,4-1,3-2,-1-1,-3 3,-5 2,-7 1,-2 0,-4 3,0 3,1-2,2-2,-1 1,1 0,-1 2,-6 0,-4-1,-1-1,-4-2,-4-1,-4 2,-2 0,1 3,0 3,-1 3,0 0,2 0,6-8,12-5,16-4,11-9,10-3,7-3,3-1,-1-3,-7 3,-4 2,-1 1,2-3,2 0,1 1,3-4,7-2,1 0,-1 1,1 2,0-1,-1 0,-9 5,-10-1,-5 0,-4 1,-7 3,-1 1,5 1,8-1,4-4,8-1,5-4,3 0,0 1,-5 0,-6 3,-4 0,-6 5,-1 1,-1-3,-2-5,4 0,2-4,4 0,6 1,3 0,4 0,1-1,2 0,3 0,1 0,0 2,-1 2,-6-1,-16 6,-4 0,5 0,5 0,8-1,7-2,10-2,5-2,5-1,6 1,0-1,1 1,-1-2,0 1,1 1,7 2,7 2,7-2,7-3,9-1,7-1,11-2,13-3,7-1,4-4,6-2,-2 0,-1 1,0-3,5-2,6-4,2-5,10-8,3-7,4-2,1-6,4-1,2 0,4 2,1 1,7-2,3-2,9-7,10 0,9-1,8 0,-1-4,-8-5,-10 6,-14 8,-16 9,-13 5,-6 1,-5 1,0-1,1-5,1-4,-9-2,-2-3,-2-2,-2-3,0 1,-5 4,-3 2,-5 9,-8 4,-4 2,-6 4,-3 1,-2 1,-4 2,-1 0,1 1,2-3,4 0,3 3,1-1,2-3,4-1,2-3,-4 1,-5-1,2-3,-5 1,-5 2,1 0,-2 2,-1-2,-1 1,-2 2,3 5,1 2,-1 1,-1 4,0 2,1 1,4-1,4 0,-1 0,1 0,5 0,2-2,7-3,2-3,2 0,-4 0,0 0,-5 3,-8 4,-10 4,-5 2,1 0,4-3,1-3,3 0,3-1,1 1,-3 3,-4 2,-6 2,-6 1,-1 2,0 0,6 0,6 1,2-1,1 1,-3-1,-12 3,-15 7,-16 4,-15 9,-10 7,-12 3,-13 9,-8 2,-6 3,-2-1,-1 1,-3 1,3 1,-1-1,4-1,-2-2,0-3,-2-6,2-2,-1-3,0 1,4-3,2 0,3 4,4-5,0 0,2 4,2-4,1-1,-1 2,-1-2,2 0,0-1,2-2,0 0,3 0,2-2,0-1,0-2,1 2,1 1,1-2,1 0,-2 0,-5-2,1 0,0-1,0 3,-1-2,-4 2,0 0,0 0,0 0,4-1,1-1,-2-1,2 1,1 2,2-2,4-1,3 0,5-4,6-3,5-4,7 0,2-1,2-1,3 1,0 1,-1-2,-2-1,-2-1,0-1,-2 0,0 2,0 0,-4 1,0-1,-1-2,2 1,0-2,-1 3,-1 1,-2 0,-4 2,-4 3,-7-1,-5 3,-4 1,-3-1,-1 1,-1-3,0-1,0-3,3 0,2 3,-1 3,0 0,0 0,-2-1,0 0,-1 2,1 1,-1-1,0 1,-3 0,2-2,4 1,5-3,3 1,4 2,-2 1,1-2,-2 1,-1-2,-1 4,-4-2,-1 1,0-1,0 2,2 2,0-2,-1 3,-23 7,-8 6,-5 3,-1-4,-1-4,2 0,6-1,11-3,3-1,8-1,6-1,6-4,4 2,0 1,-3-2,-6-1,0 3,-2-1,2-1,3 1,6-1,6-1,7-1,3-3,4 0,1 2,0-2,7-3,8-2,7-2,8-1,14-2,12-3,10-4,14-7,12-7,14-5,8-5,10-3,12-1,6-1,-2 0,-6 0,-4 1,-10 3,-8 1,-2 3,-3-3,-1-2,1 0,-2-2,-2 3,-4 1,-1-4,-2-1,-4 0,-2 0,-2-3,-4-1,-2 1,0-2,1-3,0 4,5 2,1 2,3 1,1 0,2 1,5 3,1 1,-6 3,-1-1,-4 3,-4 2,4-1,11 0,11-1,11-5,13-3,7-3,2 0,-5 2,-9 2,-12 3,-18 4,-17 5,-11 7,-13 3,-7 2,-4-2,2-1,3 3,7-4,12 0,1 3,0-1,-1 2,-3-1,-6 1,-8 2,-7 2,-3 1,-1-1,-3-3,4 0,0-3,-2 2,0-2,-2 1,2 3,-5-2,0-1,-1 0,6 2,6 2,9 2,7 1,-2-2,-7 1,-3-1,-6 2,-5 0,-4-2,0-1,6-1,6-7,6-1,6 3,3-1,5 0,3-2,0-1,-1 1,2 2,3-2,2 0,0-2,4 0,2 2,1 1,-2-1,-2 0,-8-1,-9 1,-9 5,-6 2,-6 0,2-1,1 0,1 1,4 0,-1 0,-4 2,-3 1,-5 2,-5-2,-4 0,0 0,-1 2,5 0,4 1,1 0,0 1,0 0,-3 0,0 1,-2-4,0-1,-1 0,0 1,-3-2,2 0,2 1,-1 0,-1 5,-11 5,-14 4,-15 6,-18 7,-22 5,-21 6,-20 4,-18 7,-11 2,-8-2,-2-2,3-3,10-2,19-7,5-7,15-4,19-2,21-5,15 2,8-2,3 2,1 0,4-1,2-2,6-1,0 2,1 0,2 2,3 1,5-2,6-4,12-3,14-3,19-8,17-10,18-7,14-7,15-4,6 0,2 3,2 1,-2 4,-8 4,-4 2,-10 2,-4 3,-6 0,-7 4,-2-1,-9 2,-8 3,-6-2,-9 1,-8 1,-4-1,-2-3,-2 1,0 1,-2 2,-1 2,-2 1,-9 4,-10 5,-10 4,-9 3,-10-1,-16 6,-16 6,-16 7,-15 8,-13 2,-8 3,-1 3,3-7,1-5,10-2,14-1,17-7,17-4,12-6,12-3,7 3,-1 3,-1 3,2 0,1-1,2-1,2-1,4-1,1 0,5-4,5-1,7-2,10-4,9-2,9-3,5-1,7-4,6-5,13-3,12-6,6 0,11-3,9-4,15-1,7-5,-2-3,-9 1,-13 2,-16 5,-21 6,-20 5,-10 7,-9 3,-4 3,-2-1,-2-1,4-3,-1 1,-2 0,-2 1,-2 1,0 2,0 0,2 1,0 0,-4 3,-9 1,-14 6,-17 4,-15 9,-12 8,-11 3,-12 1,-2 1,0-1,-4-2,3-2,-3 4,-4 3,-1 5,0 1,-1 2,1-1,5-3,11-5,15-6,14-8,13-6,11-2,6-1,2 1,2-1,1 2,1 0,3-2,4-1,9-3,15-2,7-3,6-3,5-1,5-1,3-3,0-5,-4 0,-4 1,-6 2,0 1,0-1,6-3,5-3,12-5,6-4,2 3,-1 0,-12 4,-12 4,-12 3,-10 3,-5 2,-5 1,-1 0,-5 4,-5 1,-9 2,-5 3,-13 6,-16 9,-12 6,-11 6,-5 4,-5-1,-2 0,3-1,7-5,6-2,5 0,10 0,2-3,2 0,2 1,0 1,1 1,3-1,1-1,2-3,7-2,3-6,2 0,4 0,1-1,2 0,3-1,5-2,6-5,8-3,8-4,5-4,8-6,13-4,7-3,6-3,2 0,4 1,7 2,2 2,3 1,0 2,-7 0,-10 1,-10-1,-7-1,-8 0,-8-1,-5 2,-4 2,-2 2,-1 0,-1 0,1 0,0 3,1 0,0 1,-3 4,-7 4,-10 3,-8 10,-7 4,-10 0,-7 6,-2 0,-1 4,3-3,1-2,4 0,4 2,1 0,1-1,2 0,2 0,-2-1,1-3,0-1,1-3,3-6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1-11T00:19:22.561"/>
    </inkml:context>
    <inkml:brush xml:id="br0">
      <inkml:brushProperty name="width" value="0.2" units="cm"/>
      <inkml:brushProperty name="height" value="0.4" units="cm"/>
      <inkml:brushProperty name="color" value="#C5E0B3"/>
      <inkml:brushProperty name="tip" value="rectangle"/>
      <inkml:brushProperty name="rasterOp" value="maskPen"/>
      <inkml:brushProperty name="ignorePressure" value="1"/>
    </inkml:brush>
  </inkml:definitions>
  <inkml:trace contextRef="#ctx0" brushRef="#br0">2586 1,'-6'3,"-11"4,-8 3,-8 7,-9 2,-4 2,-8 3,1-3,0 1,3 0,4-1,4-2,4 0,5-4,2 2,3-3,2 0,4 1,0 0,1 0,-5 1,-3 4,-1 1,-3 3,-2 3,-4 1,-2 0,1-1,2-2,0-3,-1-1,2 0,3 1,0 2,3-1,5-3,2-3,7-1,3 0,0 0,3 0,4 0,-4-2,-2-1,-8 4,-12 4,-7 7,-10 3,-4 1,3-2,9-2,17-7,23-7,26-8,23-11,22-11,19-9,16-2,13-1,11 3,33-1,7 1,-8 2,-21 5,-30 2,-29 5,-26 3,-20 4,-8 1,-4 3,0 0,6 1,4 0,-1 0,-12 8,-20 15,-16 9,-14 4,-11 9,-9 1,-12 5,-9 6,-4 1,-1 0,7-5,9-8,9-6,11-8,6-2,-3 2,-9 7,-29 21,-19 9,-3-2,4-6,12-10,17-9,26-10,27-12,29-8,16-7,12-7,7-7,4-3,6-7,5-5,9-5,3-1,-1 6,-1 3,-5 3,-12 1,-13 3,-14 11,-20 11,-25 19,-24 14,-14 5,-12 5,-9 1,-6 5,-2-3,3-3,12-9,15-7,11-8,13-5,11 0,7-2,5 3,3-1,2 0,-1-1,0-2,6-3,7-6,24-6,53-19,31-15,16-10,10-2,-8-1,-11 1,-16 5,-18 6,-19 8,-15 8,-14 6,-13 5,-9 4,-3 0,-3 2,-2 0,-9 5,-10 2,-7 2,-8 2,-17 8,-14 3,-13 6,-9 8,-10 5,-6 4,-7 1,1-3,7-2,12-7,15-5,12-3,4-3,7 0,2 2,5 2,6-1,7-2,6-3,10-5,11-6,8-5,11-3,10-3,17-1,12-7,9-8,12-7,4-3,-1 3,-9 2,-13 2,-13 3,-14 5,-21 4,-28 9,-27 9,-25 13,-21 9,-15 9,-4 3,-1-1,5-5,9-4,9-1,11-5,5 3,0-3,1 0,4-2,5 0,8-2,7-5,9-3,6-5,9-5,8-3,7-3,6-2,6 0,9-1,8 0,13 0,10 1,12-1,10 1,7 0,2-3,-4-1,-7 0,-8 1,-14-2,-10 0,-7 1,-8 0,-6 2,-5 1,-8 1,-13 5,-13 6,-8 7,-11 2,-6 8,-1 1,-1 2,-2-1,-3-3,-5 2,-13 9,-12 9,-11 9,-9 3,-3 1,1 4,13-5,22-10,24-13,21-13,19-10,19-8,17-4,20-3,21 0,11-4,11-3,9-3,3-2,-8 0,-11 4,-21 6,-23 6,-20 6,-21 11,-27 14,-27 12,-31 14,-25 9,-19 1,-12 1,-5 0,9-9,12-6,17-6,19-12,21-6,16-8,14-6,8-2,5 2,3-2,5-3,11-4,14-4,9-1,6-6,10-4,13-4,16-9,21-13,23-10,17-6,11 0,-6 1,-18 7,-29 13,-36 17,-33 10,-26 12,-18 6,-22 10,-19 5,-25 10,-26 12,-20 9,-26 11,-17 4,-12-1,-4 0,6-4,18-8,29-13,38-12,37-9,29-8,22-5,13-2,6-1,4 0,-1 0,-1 1,2-3,2 0,2-3,5-2,3-4,3-1,2-2,1-1,3-1,-1 1,4-1,5 1,11 0,21-4,28-3,24-6,21-10,15-14,5-5,-2-4,-1-2,-14 3,-13 9,-9 4,-1 5,1 1,4 2,0 3,0 1,-1 1,-11 2,-13 2,-15 2,-16 3,-17 0,-13 2,-6-1,-5 1,-3 3,-1-2,1-2,2 0,2 2,-1-1,2-2,-6 1,-20 5,-20 8,-18 10,-26 9,-25 9,-26 7,-23 7,-10 1,-2-2,4 1,-7 1,-20 4,-107 26,-43 12,0-1,25-10,39-11,41-12,45-12,43-11,38-7,32-6,19-2,9 1,1 1,-2 3,-4 0,-13 6,-12 7,-7 3,0-2,4-4,9-5,13-3,13-4,11-2,7 0,8-5,9-3,12-4,16-3,17-2,13-4,15-8,21-7,24-7,19-5,26-6,22-9,18-5,12-3,2-2,0 3,-9 5,-12 4,-15 6,-14 4,-13 5,-15 3,-8 4,-6 2,-2-1,-4 0,0-1,-1 5,-3 1,-1 4,-11 0,-13 2,-18 3,-17 2,-16 3,-15 0,-9 1,-8 0,-17 4,-24 6,-26 11,-30 7,-32 11,-29 11,-27 5,-19-1,-10 0,-5-1,2-7,10-4,6-5,12-2,5 2,7 0,11 0,6 0,7-4,6-2,13-3,15-3,21-3,21-2,16-2,11 2,3 9,-3 6,-5 3,-1 3,2-1,4-3,6-4,6-5,18-7,22-7,37-10,23-4,21-6,24-7,22-8,21-9,18-8,18-4,10-6,4-1,-3 2,-3 7,-11 6,-10 6,-12 5,-12 4,-14 5,-12 2,-11 2,-11 1,-6 2,-5-1,-3-3,-1 2,-7-2,-9 2,-12 2,-11 0,-14 0,-9 2,-9 2,-4 1,1 1,20-2,10-1,-3 0,-7 2,-16 0,-19 7,-24 5,-34 10,-31 10,-25 12,-23 8,-14 4,-8 1,-5-2,-1-2,1-6,0-5,2-4,2-2,5-3,6-2,5-2,7-1,10-1,8-2,17-2,12 1,11 6,15 1,13 2,11-2,20-6,20-7,18-5,24-9,24-7,24-8,23-6,17-4,16 0,15 0,14-1,7 2,4 5,-2 1,-2 2,-3-1,-8-6,-5-3,-12 1,-12 0,-19 2,-24 4,-23 5,-18 4,-18 4,-15 3,-22 4,-21 8,-26 10,-33 14,-22 9,-14 7,-11 3,-7 1,-11 0,-3 0,-2-4,2-2,3 0,5 0,5 1,5 0,5-2,11 0,13-6,15-7,19-6,17-6,18-6,17-6,14-5,12-4,17-2,14-1,16 0,8 0,12 0,9 0,11-2,6-2,5-4,3-2,-1 1,-5 3,-5 2,-9 2,-11 2,-17 1,-30 3,-34 4,-25 7,-21 4,-17 7,-12 9,-12 5,-9 3,-2 5,-3-1,7-5,11-3,13-9,13-5,12-5,9-2,7-2,5 1,7-4,12-3,21-3,20-3,16-1,12-5,11-4,10-5,14-2,10 1,11-1,7 0,7-1,0 2,-8 3,-11 4,-19 2,-20 2,-29 2,-32 6,-24 8,-28 8,-23 9,-22 7,-29 7,-28 5,-30 7,-20 4,-8 0,-3 2,9-5,19-9,27-9,35-9,33-7,27-5,19-2,11-1,6-1,0 3,-4 2,-5 0,-4 0,-8 5,-5-2,0-1,1-5,2-2,9-4,13-4,17-6,23-8,28-7,25-10,25-9,26-5,18-2,9 3,-5 5,-16 7,-23 9,-27 6,-26 6,-20 3,-10 1,-8 2,-5-1,-4 1,-6-1,-11 0,-21 5,-17 11,-23 8,-14 6,-14 3,-13 5,-5 5,-1 3,3 3,9-4,13-5,14-2,9-3,13-1,5-4,8-4,8-4,5-3,8-4,10-6,11-4,17-6,17-6,11-2,15-6,14 0,8 0,2-2,3 3,1 0,3-1,3 0,-4 2,-9 0,-13 2,-15-1,-15 3,-15 2,-11 1,-12 6,-9 5,-9 1,-9 3,-9 3,-5-2,-7 4,-12 5,-10 3,-27 14,-15 7,-6 2,-5 1,1-3,11-4,15-6,18-8,12-6,11-6,9-3,5 0,6 0,2 0,4 0,3 1,-1-2,1 1,-1 2,-1 1,-1 1,-3 1,1 1,2 0,3 1,1-1,5-2,23-5,19-3,14 0,9-1,2-2,-2-2,-3-1,-6 0,-11-1,-9 0,-14 0,-18 5,-17 6,-22 9,-14 7,-14 2,-7 5,-1 2,2 2,7-1,5 3,6-3,6 2,8-4,3-1,5-1,4-3,3-1,6-2,4-3,5-2,4-3,1-1,7 0,9-5,7-3,9-3,5-4,5-2,2-1,2 3,-1 0,-4 0,-7-1,-9 3,-11 3,-11 3,-11 5,-14 4,-17 1,-16 5,-17 8,-7 3,-8 5,-4 4,5-1,9 5,11-1,15-2,16-4,13-6,12-7,7-5,7-4,7-2,3-5,10-5,6-4,6-2,8 1,6-1,6 0,0-1,1-1,-6 0,-6 2,-8 1,-10 3,-12 3,-14 5,-16 7,-12 5,-12 6,-14 8,-4-2,2 3,5-7,8-3,8-4,11-4,8-3,8 1,8-4,7-1,8-2,10-2,10-4,14-3,18-3,17-2,4-1,-5-1,-1 1,-10-1,-18 6,-24 8,-23 8,-21 6,-23 5,-14 5,-20 11,-8 6,-6 7,-3 3,1 0,13 2,16-6,15-9,15-11,11-9,10-7,9-8,6-6,2-2,6-2,5-3,9-1,7-1,7-1,7-1,4 1,4-1,-4 1,-10 0,-11 3,-16 0,-15 4,-18 0,-18 5,-15 3,-14 5,-9 2,-3 0,2-3,7-3,11-3,13-4,10-4,7-3,2-1,-1-4,-14-8,-31-7,-12-4,-1 2,7 4,7 6,9 0,9 3,10-1,5 1,0 2,-3-1,-4-3,-4 0,-3 2,-3 2,0 2,1 2,7 0,8 1,4 0,1 1,0-1,2 0,0 0,-1 1,-4-1,-6 0,-5 3,-1 1,-1 2,1 4,-1 3,2-1,3-3,4-2,7-3,2-2,3 2,2 0,3-1,2 3,0-1,1 0,1 1,-1 0,0-1,0-1,0-2,-3-1,-1 0,0-1,1 0,0 2,2 2,-1-1,2 0,0-1,-3 0,-4 1,-4 1,0 0,-1-1,2-1,-2-1,3 0,-1-1,1 0,0 0,-3 0,-1-1,-2 1,-4 0,-5 3,-1 1,0 3,2 2,2 1,1-2,-5 1,-1 2,-1-2,-4 2,-4 1,-5-1,-8 0,-4 2,0 1,4 1,6-2,11-3,10-3,9-3,7-2,3-2,0 0,-3-1,-4 1,-6-1,-4 1,-1-1,0 1,-1 0,2 0,0 0,1 0,0 0,-3 0,-3 0,-4 0,-6 0,-3 0,1 0,5 0,4 0,3 0,4 0,-1-3,-1-1,-1 1,-4 0,-2 0,-6 2,-6 0,-1 1,-3 0,1-3,1 0,6-1,2 1,5 1,2-2,-1-1,-4-2,-3 0,0 2,5 1,8-2,11-2,10-7,12-2,12-5,12-5,11 0,7-2,1 2,-1 4,13 4,8 6,5 4,3 0,6 3,11 2,6 2,7-2,7-7,8-6,2-4,4-4,-7 0,-13 0,-16 5,-16 6,-16 5,-10 4,-8 3,-3 2,-1 1,-1 0,-1 0,-3 0,-4-3,-2-2,0 1,0 0,4 1,7 0,6-1,0-2,1 2,-8-3,-14 0,-18 1,-15 1,-14 2,-18 1,-13 0,-17 1,-14-3,-14 0,-2-7,0-3,9-4,7 3,12 2,12 1,18-1,16 2,13 0,7 1,8-1,3-1,3-2,0-2,-2-1,-2 2,0 1,3-1,2 0,3-2,1-3,1-2,4 0,1-2,4 0,2-3,3 4,2 0,5 3,4-1,4 3,10-1,12 2,7 3,-1 2,-3 3,-6 2,-4 2,-4 2,-3 2,-1 0,-4 0,-1 1,-1-1,-1 1,-3-1,-2 0,0 0,2 0,3-3,3-1,-2-2,1-1,1-2,-2-2,-3 0,-3 0,-2 1,-8 3,-9 2,-8 2,-7 2,-6 0,-5 2,-6-1,-5 1,-8-4,-6-1,-4 1,-2 0,-1 1,3 1,7 0,8 1,8 0,-1-3,2-1,2 1,0 0,-2 1,-2-3,1 1,2 0,3-2,2 0,2 1,4-1,5-1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1-11T00:20:08.773"/>
    </inkml:context>
    <inkml:brush xml:id="br0">
      <inkml:brushProperty name="width" value="0.2" units="cm"/>
      <inkml:brushProperty name="height" value="0.4" units="cm"/>
      <inkml:brushProperty name="color" value="#FEE599"/>
      <inkml:brushProperty name="tip" value="rectangle"/>
      <inkml:brushProperty name="rasterOp" value="maskPen"/>
      <inkml:brushProperty name="ignorePressure" value="1"/>
    </inkml:brush>
  </inkml:definitions>
  <inkml:trace contextRef="#ctx0" brushRef="#br0">1 718,'3'0,"3"-3,8-1,3-3,3-3,6-2,1-3,0 1,4-2,2-2,5-1,10-2,6-5,3 1,5-3,6-2,4-1,3-2,3 5,-4 4,-4-2,-3 2,-4 4,-4 4,2 2,4 1,1-1,8 0,0-4,-4 0,-5 2,-2-4,-5 0,-10 3,-8 1,-4 0,-5 4,-3 3,-2 0,-3 2,0 2,2-1,0 1,2 0,2-1,2 1,-8 3,-13 5,-14 9,-12 4,-13 6,-16 5,-11 4,-12 2,-9 4,-2 3,-4-1,2-3,2 0,3 4,0 0,4 0,2 1,1 0,-4 2,-9-4,-7 1,0-1,-3-1,-1 2,7-4,10-4,14-1,15-2,15-1,11-3,8-3,4-2,3-2,0-4,1-1,4-2,5-5,8-1,8-6,9-6,15-3,17-7,7-4,1 0,-9 3,-11 1,-11 4,-9 5,-7-1,-1 0,2 0,6-3,12-3,11-5,12-2,12-3,8 0,5-2,1 1,1 1,-1 3,2 2,6-2,7 1,6 0,-2-2,3-3,-5 3,-4 3,-12 1,-7 1,-11 1,-9 3,-8 5,0-1,4 0,1-5,-1 1,-8-1,-10 2,-9 4,-10 0,-9 5,-15 5,-18 12,-21 13,-35 13,-36 18,-35 11,-33 11,-31 10,-21 5,-3-2,9-2,25-8,32-14,41-16,39-14,33-14,21-7,12-4,6 1,-6 5,-5 2,-4 6,-2 1,-5 5,2 0,0-3,4 2,2 2,2-2,0-1,-3 1,-6 0,-2-2,2-3,11-7,18-6,26-11,33-16,22-14,20-8,14-7,22-5,20-10,18-3,13-1,8-2,7-1,3 1,-3-1,-5-1,-9-1,-8-1,-4 2,-8-3,-11 4,-9 5,-12 3,-10 5,-14 9,-12 8,-17 7,-18 9,-16 3,-9 5,-7 4,-3 3,-2 3,2 0,8-2,5-4,-1-1,-12 7,-16 9,-18 12,-22 8,-20 14,-21 11,-25 12,-25 8,-20 10,-19 6,-16 1,-14-2,-2-6,1-1,12-6,12-7,17-7,21-7,21-5,25-2,26-6,22-8,15-3,9-1,6-3,2 3,1-1,0 1,0-2,1-3,1-2,4-3,8-5,8-4,4-4,4-4,13-2,18-1,22-1,25-3,27-4,23-9,22-8,13-8,10-8,6-5,4-7,8-9,8-8,-2-5,-6-4,-10 0,-14 5,-17 5,-16 9,-16 9,-14 7,-17 6,-10 5,-14 6,-12 8,-15 6,-13 7,-13 3,-9 3,-6 0,-3 2,-2-1,-1 0,-5 3,-13 10,-9 4,-14 6,-14 5,-18 6,-19 5,-61 24,-34 5,-10 1,5-6,12-5,8-7,16-3,12-4,4-1,3 0,2 3,1 4,1 3,-1 0,3 4,3 0,4 2,3 0,5-2,5 1,1 0,6-2,6-5,5-1,5-5,6-7,12-7,15-6,12-7,10-4,9 1,3-2,3-1,2 1,4-2,2 0,3-3,1 1,1-2,3-1,7-3,13-2,19-7,20-9,23-16,47-18,30-7,12 1,7 3,4 4,1 5,-4 6,-1 0,-1 1,0-2,-3-2,-7-2,-4-6,-9-4,-5 1,-16 3,-15 3,-21 10,-20 7,-19 6,-16 3,-8 5,-6 1,-4 0,1 0,5 1,5-1,0 3,-4 2,-8 2,-6 0,-5 0,-1 1,-2-2,3-2,-2-1,0 2,-10 8,-16 10,-28 14,-20 9,-16 5,-14 4,-11 4,-13 0,-12 0,-12-1,-11 2,-5 3,-6 1,-2-2,2-1,1 0,2-3,7 0,5-1,7-4,7 1,5-1,1-2,3-1,3-2,6-4,12-7,16-5,15-3,15-1,10-1,5-3,3 0,-1 3,-3 3,-5 3,-2 2,-3 2,3-2,2-3,8-2,6-3,4-2,6 2,1 0,4 0,3-1,6-1,5-4,6 0,3-2,8-1,12-3,18-1,15-2,8 1,14-5,19-9,14-11,2-6,23-2,10 1,3-1,2 0,1-6,2-6,-4-2,-2-1,-6-1,2-5,-6-2,-4-1,-1 1,-4 1,-5 4,-5 1,-5 3,-2 4,2 3,-1 2,-4 5,-1 1,-3 4,-7 3,-4 6,-9 2,-8 2,-8 3,-2 3,-7 1,-8-3,-10 2,-7-2,-10 2,-7 1,-6 3,-3 1,-3 2,5-2,7-1,11-2,7-4,7 1,4-2,0-1,-3 0,-9 1,-8 1,-9 2,-23 12,-22 11,-17 9,-17 6,-10 4,-8 2,-5-3,-8 0,-10 0,-17 6,-21 8,-19 5,-14 2,-8 4,4-2,10-5,10-5,13-4,17-7,11-6,2-2,2 0,-3 4,-5 3,-6 2,-11 8,-7 4,-5-1,1-2,3-4,3-2,7-2,13-2,13-3,15-2,12-2,7 2,5 2,4-1,3-1,4-2,4-2,1-1,-4-1,-6 4,1 0,-6 2,1 1,4-2,3-2,1-4,-1 1,3-4,4 0,0 1,-2-2,2 3,1 0,3 0,4-5,6-1,5-1,3-1,5 2,3 0,1-3,1 0,4 0,2 2,3 0,1 1,1 0,0 2,1-1,2-3,10-3,18-10,20-14,23-13,28-12,20-10,19-6,12-3,17 2,11 5,8 2,6 4,-2 6,40-6,3 3,-16 4,-27 7,-33 4,-39 8,-33 6,-36 8,-34 11,-33 10,-31 11,-31 12,-24 6,-14 0,-6-4,-3-4,0-2,-1 2,2-1,0 4,-6-1,0 3,0-1,8-1,10-2,12-5,7 1,6 4,8 0,6 0,3 5,2 3,-3 1,5 0,8-2,7-3,10-6,11-6,11-6,8-3,6-4,4-1,1 2,1 1,4 0,2 2,1 4,2 0,1-1,2-6,-1-2,-3-1,2-4,6-4,5-3,11-2,19-8,25-9,29-13,22-12,77-19,28-9,-6 2,-21 2,-28 6,-27 11,-22 6,-21 4,-11 3,-11 1,-2-3,-2-4,1 1,-6-1,-1-1,-2 2,1 0,-1 8,5 2,3 4,5-1,0 1,-1 0,-3-1,-8 6,-7 2,-7 1,-5 3,-6 2,-3 2,-5-1,-5 2,-4 0,-5 0,-4 2,-4 2,-2 2,-1 1,-2 0,1 2,-1-1,1 0,2 1,8-4,2-1,1 1,-1 0,4 0,-2 2,1 0,-3 1,0 0,1 0,-2 0,0 1,-2-1,-2 0,-11 3,-13 4,-14 6,-12 5,-14 4,-9 2,-7 2,-13 7,-14 5,-21 8,-14 9,-10 3,1 4,7-3,14-9,18-6,16-9,22-6,16-9,11-2,9 0,4 1,1 2,2-1,2 3,2 3,1 3,2-1,0 2,0-3,4-2,0-2,6-6,4-5,5-5,6-3,10-3,17-2,14 0,17 0,11 0,11 1,4-1,0-2,-2-4,-8-1,-2-5,-3-5,-7-10,-5-8,-5-4,-2-4,2-3,3-6,1-2,3 2,-5 4,-4 5,-5 7,-10 9,-8 7,-8 4,-8 5,-16 10,-15 9,-13 8,-15 9,-12 8,-12 2,-30 18,-34 22,-14 6,7-4,14-9,16-11,19-8,17-13,11-6,9-8,4-5,1 1,3-2,-1 1,1 2,1 3,2 2,2-1,4 2,4-1,7-3,11-6,12-2,15-3,16-3,15-2,10-3,8-1,10 0,10-1,10 1,11-1,3-2,2-4,2-4,-3-3,-7-1,-5-2,-9-1,-12 0,-12 3,-17 4,-16 4,-14 3,-10-1,-7 1,-3 1,-8 6,-11 7,-10 9,-10 8,-12 5,-6 6,-8 3,-4 2,0 1,1 4,7-6,10-7,12-7,9-5,7-4,5 2,6-1,8-1,7-3,10-4,9-5,15-3,20-5,14-12,14-9,9-7,11-4,-2 1,0-4,-2 2,-7 1,-4 0,-3 2,-7 1,-5 3,2 3,-11 5,-17 6,-16 6,-15 3,-17 12,-25 7,-13 7,-15 5,-10 8,-12 9,-11 11,-11 9,-10 8,-10 7,-35 24,-36 28,-3 3,13-10,25-13,27-21,29-22,22-14,16-13,11-8,11-6,9-5,7-4,3-1,3-1,6-3,11-4,5-4,7-5,8-5,14-9,19-10,23-12,49-25,18-10,-2 1,-16 10,-23 12,-27 10,-27 13,-21 11,-21 9,-25 13,-20 10,-16 11,-16 10,-15 3,-4 1,1 2,4-4,7-2,10-6,9-6,10 0,7-6,5 0,6-1,4-1,7 0,10-4,11-5,12-6,15-7,11-7,13-3,13-6,6-3,9 0,5 3,-1 5,-9 5,-11 4,-14 3,-16 1,-11 2,-10 0,-7 0,-9 3,-8 3,-10 4,-10 6,-6 3,-6 3,2 2,-2-1,0-2,2-1,1-5,1-1,2-4,3-1,8-2,10-2,11-3,12-1,13-1,9-1,7 0,5-1,-4 1,-7-1,-13 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1-11T00:20:25.247"/>
    </inkml:context>
    <inkml:brush xml:id="br0">
      <inkml:brushProperty name="width" value="0.2" units="cm"/>
      <inkml:brushProperty name="height" value="0.4" units="cm"/>
      <inkml:brushProperty name="color" value="#F7CBAC"/>
      <inkml:brushProperty name="tip" value="rectangle"/>
      <inkml:brushProperty name="rasterOp" value="maskPen"/>
      <inkml:brushProperty name="ignorePressure" value="1"/>
    </inkml:brush>
  </inkml:definitions>
  <inkml:trace contextRef="#ctx0" brushRef="#br0">1 361,'9'0,"11"-6,12-2,6-5,8-7,5 1,9-3,9-4,1-2,1-1,-3 6,1 3,-2 3,-3 0,-7 4,-5 1,-7-1,-9 3,-8 2,-5 3,-4-1,-3 1,0 1,0 1,0 2,0-3,0 0,1 0,0 1,0 1,0 1,4 1,0-3,3-4,-3 2,-4 9,-6 8,-5 9,-6 3,-5 7,-9 1,-5 1,-4 0,-8 4,-7 1,-9 4,-5 2,-6 1,2 0,1 0,1-3,4 1,-2-2,3-1,1 1,2-1,-5-1,-1 2,4-3,3-3,7-4,7-4,9-4,7-3,7-2,8-4,7-4,7-4,8-3,12-2,21-4,21-8,21-13,18-12,4-5,0-2,-7 4,-15 5,-19 6,-20 7,-11 5,-7 1,-5 5,-2-1,-1 3,-1 2,5 3,3 1,2 1,-3 1,-11 4,-22 6,-18 8,-15 6,-9 6,-4 3,-1 1,1-1,1 2,2 2,-4-1,-1-3,-6-1,-2 0,-5 0,-1 0,3 2,1-3,8-4,8 0,4-5,8-3,6-5,2 1,2-2,0 0,0-3,2 0,4 2,3 1,0-1,0 3,2 2,2 1,0 0,2 0,-1 0,2 0,-1 0,6-3,8-5,7-3,7-3,3-3,9-1,6 0,8-1,5 0,8-2,4-2,2 1,4 1,17 1,19 1,0 0,-17 1,-18 0,-21 0,-15 0,-14 0,-10 3,-15 10,-13 9,-12 5,-16 9,-10 8,-6 7,-6 3,-1 7,-3 1,-4 3,0 2,3-2,7-6,10-4,7-6,5-8,6-5,2-3,-6-1,-4 0,0-3,0 0,3-2,5-3,8-3,7-1,4-2,3-1,3 0,6-3,11-4,21-9,17-12,14-6,18-9,14-6,13-6,7-3,2-3,2 0,-9 4,-7 4,-14 4,-9 6,-11 3,-1 6,-2 3,0 1,1 0,-7 1,-6 1,-11 2,-9 2,-8 3,-5 1,-7 5,-9 5,-11 7,-4 7,-11 6,-9 7,-7 3,-11 5,-7 1,-12-1,-6 1,-3 2,-3-1,-3 2,0 1,0 1,-2-1,2-3,0 3,-1 5,5 3,3-3,6-1,3-3,9-7,8-7,7-4,7-4,7-7,7-3,8-1,5-1,8-3,3 1,3-3,8-3,6-1,11-3,19-4,23-5,23-7,13-7,13-6,2-1,-7 1,-8 0,-6-2,-5-2,27-13,13-5,3-3,-1 1,-8 4,-12 7,-11 7,-19 9,-16 6,-14 6,-13 5,-8 4,-5 2,-2 1,-5-2,-3 0,-7-4,-8 3,-13 1,-17 8,-14 8,-16 8,-11 5,-10 8,-11 9,-8 7,-2 5,1 3,1 0,1-2,10-4,10-5,10-5,7-4,9-6,5-3,8-2,5-5,-2 1,1-1,-2-2,2 2,2-3,5-3,6 0,5-1,7-2,6-5,12-3,14-3,20-1,15-2,24-9,14-10,3-6,2-6,0-3,-10 1,-13 4,-12 3,-11 3,-9 6,-5 6,12 1,8 3,10 0,11 0,6 0,4-4,0 2,-9-2,-10 2,-20 5,-22 6,-19 6,-15 1,-14 6,-12 2,-11 8,-21 8,-36 19,-15 7,-10 4,-10 5,2-5,-2-7,6-3,5-3,4-4,6 0,11-3,14-5,10-4,8-2,11-2,9-5,7-3,7 1,2-1,2-1,5-1,2-2,4 0,4 0,2-1,3 0,2 0,3-3,8-3,7-5,12-8,11-4,3-5,7-2,6-5,11-3,14-1,14-5,12-4,13-5,7-3,5-3,-2-1,-9 1,-11 5,-12 3,-8 7,-11 6,-10 2,-6 3,-4 0,2 4,2 0,11-1,8 0,6-2,7-1,1 0,2-4,-4-1,-4-1,-8 5,-13 4,-9 5,-9 0,-10 3,-7 1,-4 1,0 2,-3-2,-1-1,-1 0,-3 2,-20 3,-18 5,-23 9,-22 13,-21 8,-14 12,-18 8,-13 10,-15 2,-6 1,-6-1,4-5,12-3,18-4,19-5,17-8,12-3,10-3,9 2,8-3,2-1,-6 1,-9 4,-8 4,-3 3,0-3,6-4,5-5,9-6,10-8,8-4,9-3,6 0,5 0,4 1,3 1,6-3,4-3,8-4,6-2,6-2,5-2,10-3,11-7,11-9,15-8,11-10,12-6,8-6,10-5,7-3,3-1,33-16,46-23,6-3,-13 10,-23 13,-25 15,-26 12,-24 11,-23 9,-20 8,-17 6,-10 7,-6 5,0-1,-1-1,5-3,3-4,1-1,-3-2,0 2,-1 3,-2 1,-1-1,3 1,6 3,14-4,15-6,8-5,1-3,-4 1,-15 7,-17 9,-20 12,-21 9,-21 10,-18 10,-18 6,-11 5,-1 3,-2 0,6 1,0-2,1 0,-2 1,-1 1,-8 2,-10 3,-9 3,-15 2,-12 1,-14-4,-8-5,-3-6,6-7,6-4,12-2,15-3,13-3,4-1,-2 0,-28 3,-15 1,-4 1,1-1,3 0,8-1,13-3,9-2,11-2,12-4,12-3,6-2,5-4,2-3,-8 1,-7-1,-5 2,-2 4,1-1,8-2,11-1,12 0,11 0,9-2,7 2,4 3,1 0,1 1,-3 1,-4 3,-1 5,-6-2,-1 0,-1 0,2-1,2-2,4-1,2-2,5-1,-1-1,0 0,0 1,-1 0,1 1,-1-2,3 1,5 1,3 2,6-1,7 0,10-2,12-2,12-3,15-5,24-9,28-8,40-8,21-4,9-5,-2 2,-2 0,-7 2,-5 4,-3 0,-5 2,-6 1,-3 0,-1 0,0-2,-2 1,-3 1,-3 2,-3 4,-9 3,-6 0,-4 2,-7 1,-1-1,2-1,4-2,3 0,-3-2,-3 3,-7 0,-10 4,-14 2,-12 3,-14 2,-9 3,-12 2,-20 9,-21 4,-14 6,-11 5,-18 4,-17 8,-17 5,-17 6,-20 3,-13-1,-14 0,-9-3,1-7,3-5,5-5,7-4,6-6,2-1,2-6,-4-1,0-1,1 4,2 3,3 0,3 0,10-3,16-2,11 1,18 0,20-3,12-3,9 0,3 1,2 2,-4 2,-4 2,-3 0,1 1,3 1,5-4,5 0,1 0,-1-3,1 4,-2 1,-1-2,1 3,-2 1,-3 1,0 0,2-3,7-2,4-3,3 0,3 0,5 2,6 2,9 0,10 5,13 1,17 0,20-4,23-4,22-5,22-3,23-6,17-11,12-19,9-15,4-18,44-19,5-3,-11 6,-25 9,-25 9,-24 11,-19 4,-16 5,-9 3,-8 3,-2 1,-8 4,-8 5,-13 2,-16 7,-13 6,-13 4,-3 4,-3 2,-3 2,-3 0,-1 0,-2 0,-10 3,-13 3,-22 4,-13 3,-9 4,-12 9,-16 5,-21 10,-23 2,-18 1,-16 3,-42 15,-10 3,4-5,10-9,14-11,9-6,13-7,8-4,9-4,3-2,-3-2,3 0,4 0,5-3,4 0,12-3,9-3,6 1,14-2,10-1,8-2,6-2,3 3,2 0,0 3,-1-1,0 0,-4-2,-9 1,-7 4,-3 2,5 3,6-2,13-2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85E8FC-66F4-4126-8D9E-42CEDF0BAE7D}" type="datetimeFigureOut">
              <a:rPr lang="en-US" smtClean="0"/>
              <a:t>1/10/2018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9319AD-AF52-4541-8731-49DE5E40D2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6844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C4717C-808A-4CBB-B89E-D51C57B855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700A36-F9E5-4DCF-A6B9-05747E05D8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9AA06F-01E5-4327-8D88-95907AB86C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"Najmanji problem"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F7FBC6-9C90-4FF3-A99D-B7D4B60C74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Matematički fakultet, Univerziteta u Beogradu, 11.01.2018.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C77418-F110-4144-9781-4A9FE0F65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48C22-E3DC-46F8-9816-E9F0CE57FA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3447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99D33A-6052-434A-BF43-A7655E570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1628FC5-95A1-41F9-9CC0-1717D8CE90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0E47A2-8DD2-4047-BDF0-AF3996272D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"Najmanji problem"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6E33BA-8F92-42BF-AA96-D4A7DD9DF6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Matematički fakultet, Univerziteta u Beogradu, 11.01.2018.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FE221-5106-44C4-9ACA-EAA92AF9D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48C22-E3DC-46F8-9816-E9F0CE57FA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9142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3D762AD-A9C9-442D-BEEF-17A5E3E5C8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FED25AE-27E3-4CB6-8396-226E47B603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5F5B74-1BD5-440B-96FE-96AD20A53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"Najmanji problem"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56F5CC-6012-400D-A7CF-171E761DC7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Matematički fakultet, Univerziteta u Beogradu, 11.01.2018.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513A23-0BD6-4BBC-8491-F670A38C3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48C22-E3DC-46F8-9816-E9F0CE57FA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1714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07AE1B-27ED-4DCA-A29F-DECDB9265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A7B76C-9514-41EF-9C3F-14A984EF92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5BF33C-91F5-4EA5-BE77-7A65CD17B2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"Najmanji problem"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758C7F-95A9-4DA2-B7D7-FBA09B5CB4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Matematički fakultet, Univerziteta u Beogradu, 11.01.2018.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29D171-DDF3-4C98-9F99-E0DB0AC64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48C22-E3DC-46F8-9816-E9F0CE57FA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6715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49BEFC-59FB-4869-9297-3163715694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DF4A94-BF05-406C-B26B-E058B0D578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BD9C51-107E-45EF-96EB-C07A4627F8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"Najmanji problem"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97358D-50C8-4BCA-A567-ABED9F1A01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Matematički fakultet, Univerziteta u Beogradu, 11.01.2018.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337230-8FF2-4DBF-B52D-2C9F665C95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48C22-E3DC-46F8-9816-E9F0CE57FA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4094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285F7D-487C-4196-8F6B-F62024A21D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EE2961-1890-4EEC-BC33-6C0C9A9402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372BA3-729F-4C40-AA93-5FE928253D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388415-2CF4-4CCA-825D-B548DBC47F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"Najmanji problem"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E9E2B9-0A2E-4661-A661-25D4E5A797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Matematički fakultet, Univerziteta u Beogradu, 11.01.2018.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D8980D-79F3-4D33-BF8A-C1DF12B4E7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48C22-E3DC-46F8-9816-E9F0CE57FA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3261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BFB31D-9EDF-454B-AB99-3628941659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E9BA3E-0E61-4B1D-9F7A-DDB705DBDA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9ACCCC-D382-4F41-B7C4-7E5C7E3A34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A089841-A191-477C-A2EA-4A30629B0B3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4409EE7-18FD-4E3E-8B7C-20F4E9FE8A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31568F6-110F-4C15-9888-305DF95E3C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"Najmanji problem"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683F310-620C-47E9-92E6-1B5BA47532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Matematički fakultet, Univerziteta u Beogradu, 11.01.2018.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58536D0-1DF5-44F8-8034-E1BDED6AC8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48C22-E3DC-46F8-9816-E9F0CE57FA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4028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0E7BA5-0182-44D4-8F73-E7DE763B9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AF097A-A7ED-4B28-B969-295859E2D3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"Najmanji problem"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790404-FCA8-4D94-828D-7EE3469574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Matematički fakultet, Univerziteta u Beogradu, 11.01.2018.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771706-2ED0-4715-80D1-42D7E6C95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48C22-E3DC-46F8-9816-E9F0CE57FA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2579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E67B579-B3D9-4C8A-A587-4E84DB10FC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"Najmanji problem"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07881AB-12F0-402A-BC36-37B24062A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Matematički fakultet, Univerziteta u Beogradu, 11.01.2018.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5FA183-EA98-49DA-953D-C5A2B0785F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48C22-E3DC-46F8-9816-E9F0CE57FA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1658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D15F5-E083-4EC7-81FC-73B229794B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A401BF-3265-4F06-A47E-BA7D2A1A54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76E77C-1738-44F5-85EB-0E4E469A54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C61C2F-B0E6-4BFA-A976-5D3B8AA107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"Najmanji problem"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D43942-DC07-43D7-B58A-FCCA0EEB21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Matematički fakultet, Univerziteta u Beogradu, 11.01.2018.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9AFF37-0786-4ECD-AE1F-1849D7F9C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48C22-E3DC-46F8-9816-E9F0CE57FA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957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631E3-4DA6-430A-97BA-D114E0AF54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E454C65-F7FF-40E7-B53B-6AF4DAC8938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8DFADB-71CB-4E7C-88C3-839A0AD88B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AFFCAD-38F1-4C80-B6B8-D6016AB835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"Najmanji problem"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F632C8-B6B9-48CE-8C3D-DD46F052E7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Matematički fakultet, Univerziteta u Beogradu, 11.01.2018.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1D7F58-5CE5-4138-9820-5105926ED2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48C22-E3DC-46F8-9816-E9F0CE57FA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8767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5000"/>
            <a:lum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artisticGlowEdges trans="5000" smoothness="4"/>
                    </a14:imgEffect>
                  </a14:imgLayer>
                </a14:imgProps>
              </a:ext>
            </a:extLst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97A528E-FD9D-4042-9A38-CD00AC8C6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FE9117-8467-4AC6-A540-03FBBB27D1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F03CF7-0FF7-4A43-A501-14B710F2F15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"Najmanji problem"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581F01-6CC9-4698-B633-96074CD587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Matematički fakultet, Univerziteta u Beogradu, 11.01.2018.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8443EE-B293-49CA-85BD-61C77E6613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148C22-E3DC-46F8-9816-E9F0CE57FA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8" r:id="rId1"/>
    <p:sldLayoutId id="2147483889" r:id="rId2"/>
    <p:sldLayoutId id="2147483890" r:id="rId3"/>
    <p:sldLayoutId id="2147483891" r:id="rId4"/>
    <p:sldLayoutId id="2147483892" r:id="rId5"/>
    <p:sldLayoutId id="2147483893" r:id="rId6"/>
    <p:sldLayoutId id="2147483894" r:id="rId7"/>
    <p:sldLayoutId id="2147483895" r:id="rId8"/>
    <p:sldLayoutId id="2147483896" r:id="rId9"/>
    <p:sldLayoutId id="2147483897" r:id="rId10"/>
    <p:sldLayoutId id="2147483898" r:id="rId11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customXml" Target="../ink/ink6.xml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12" Type="http://schemas.openxmlformats.org/officeDocument/2006/relationships/image" Target="../media/image7.png"/><Relationship Id="rId2" Type="http://schemas.openxmlformats.org/officeDocument/2006/relationships/image" Target="../media/image2.png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customXml" Target="../ink/ink5.xml"/><Relationship Id="rId5" Type="http://schemas.openxmlformats.org/officeDocument/2006/relationships/customXml" Target="../ink/ink2.xml"/><Relationship Id="rId15" Type="http://schemas.openxmlformats.org/officeDocument/2006/relationships/customXml" Target="../ink/ink7.xml"/><Relationship Id="rId10" Type="http://schemas.openxmlformats.org/officeDocument/2006/relationships/image" Target="../media/image6.png"/><Relationship Id="rId4" Type="http://schemas.openxmlformats.org/officeDocument/2006/relationships/image" Target="../media/image3.png"/><Relationship Id="rId9" Type="http://schemas.openxmlformats.org/officeDocument/2006/relationships/customXml" Target="../ink/ink4.xml"/><Relationship Id="rId1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raw.githubusercontent.com/bozidarrr/NajmanjiProblem/master/FinalniDokument/NajmanjiProblem_BazaPodataka.png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 trans="5000" smoothness="4"/>
                    </a14:imgEffect>
                  </a14:imgLayer>
                </a14:imgProps>
              </a:ext>
            </a:extLst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85900" y="838200"/>
            <a:ext cx="6172200" cy="2351562"/>
          </a:xfrm>
        </p:spPr>
        <p:txBody>
          <a:bodyPr>
            <a:normAutofit fontScale="90000"/>
          </a:bodyPr>
          <a:lstStyle/>
          <a:p>
            <a:r>
              <a:rPr lang="sr-Latn-R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Informacioni sistem ugostiteljskog objekta</a:t>
            </a:r>
            <a:br>
              <a:rPr lang="sr-Latn-R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</a:br>
            <a:b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</a:b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“</a:t>
            </a: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Najmanji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problem”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15000" y="5029200"/>
            <a:ext cx="3124200" cy="1676401"/>
          </a:xfrm>
        </p:spPr>
        <p:txBody>
          <a:bodyPr>
            <a:noAutofit/>
          </a:bodyPr>
          <a:lstStyle/>
          <a:p>
            <a:pPr algn="r"/>
            <a:r>
              <a:rPr lang="en-US" sz="1400" i="1" dirty="0" err="1"/>
              <a:t>Studenti</a:t>
            </a:r>
            <a:r>
              <a:rPr lang="en-US" sz="1400" i="1" dirty="0"/>
              <a:t>:</a:t>
            </a:r>
            <a:endParaRPr lang="en-US" i="1" dirty="0"/>
          </a:p>
          <a:p>
            <a:pPr algn="r"/>
            <a:r>
              <a:rPr lang="en-US" i="1" dirty="0" err="1"/>
              <a:t>Sanela</a:t>
            </a:r>
            <a:r>
              <a:rPr lang="en-US" i="1" dirty="0"/>
              <a:t> </a:t>
            </a:r>
            <a:r>
              <a:rPr lang="en-US" i="1" dirty="0" err="1"/>
              <a:t>Numanovi</a:t>
            </a:r>
            <a:r>
              <a:rPr lang="sr-Latn-RS" i="1" dirty="0"/>
              <a:t>ć</a:t>
            </a:r>
            <a:r>
              <a:rPr lang="en-US" i="1" dirty="0"/>
              <a:t> 1117/17</a:t>
            </a:r>
            <a:r>
              <a:rPr lang="sr-Latn-RS" i="1" dirty="0"/>
              <a:t>, </a:t>
            </a:r>
            <a:br>
              <a:rPr lang="sr-Latn-RS" i="1" dirty="0"/>
            </a:br>
            <a:r>
              <a:rPr lang="sr-Latn-RS" i="1" dirty="0"/>
              <a:t>Jasmina Vasilijević</a:t>
            </a:r>
            <a:r>
              <a:rPr lang="en-US" i="1" dirty="0"/>
              <a:t> 1067/17</a:t>
            </a:r>
            <a:r>
              <a:rPr lang="sr-Latn-RS" i="1" dirty="0"/>
              <a:t>,</a:t>
            </a:r>
            <a:br>
              <a:rPr lang="sr-Latn-RS" i="1" dirty="0"/>
            </a:br>
            <a:r>
              <a:rPr lang="sr-Latn-RS" i="1" dirty="0"/>
              <a:t>Aleksandra Branković</a:t>
            </a:r>
            <a:r>
              <a:rPr lang="en-US" i="1" dirty="0"/>
              <a:t> 1057/17</a:t>
            </a:r>
            <a:r>
              <a:rPr lang="sr-Latn-RS" i="1" dirty="0"/>
              <a:t>,</a:t>
            </a:r>
            <a:br>
              <a:rPr lang="sr-Latn-RS" i="1" dirty="0"/>
            </a:br>
            <a:r>
              <a:rPr lang="sr-Latn-RS" i="1" dirty="0"/>
              <a:t>Miloš Šuković</a:t>
            </a:r>
            <a:r>
              <a:rPr lang="en-US" i="1" dirty="0"/>
              <a:t> 1024/1</a:t>
            </a:r>
            <a:r>
              <a:rPr lang="sr-Latn-RS" i="1" dirty="0"/>
              <a:t>6,</a:t>
            </a:r>
            <a:br>
              <a:rPr lang="sr-Latn-RS" i="1" dirty="0"/>
            </a:br>
            <a:r>
              <a:rPr lang="sr-Latn-RS" i="1" dirty="0"/>
              <a:t>Božidar Radivojević</a:t>
            </a:r>
            <a:r>
              <a:rPr lang="en-US" i="1" dirty="0"/>
              <a:t> 1024/15</a:t>
            </a:r>
            <a:r>
              <a:rPr lang="sr-Latn-RS" i="1" dirty="0"/>
              <a:t>,</a:t>
            </a:r>
            <a:endParaRPr lang="en-US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E4017C81-E35F-43DF-8A24-2F90C08D0C61}"/>
              </a:ext>
            </a:extLst>
          </p:cNvPr>
          <p:cNvSpPr txBox="1">
            <a:spLocks/>
          </p:cNvSpPr>
          <p:nvPr/>
        </p:nvSpPr>
        <p:spPr>
          <a:xfrm>
            <a:off x="190500" y="5029200"/>
            <a:ext cx="2590800" cy="1284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sr-Latn-RS" sz="1300" i="1" dirty="0"/>
              <a:t>Profesor:</a:t>
            </a:r>
            <a:endParaRPr lang="sr-Latn-RS" i="1" dirty="0"/>
          </a:p>
          <a:p>
            <a:pPr algn="l"/>
            <a:r>
              <a:rPr lang="sr-Latn-RS" i="1" dirty="0"/>
              <a:t>Dr Saša Malkov</a:t>
            </a:r>
          </a:p>
          <a:p>
            <a:pPr algn="l"/>
            <a:r>
              <a:rPr lang="sr-Latn-RS" sz="1200" i="1" dirty="0"/>
              <a:t>Asistentkinja:</a:t>
            </a:r>
            <a:endParaRPr lang="sr-Latn-RS" i="1" dirty="0"/>
          </a:p>
          <a:p>
            <a:pPr algn="l"/>
            <a:r>
              <a:rPr lang="en-US" i="1" dirty="0"/>
              <a:t>Aleksandra </a:t>
            </a:r>
            <a:r>
              <a:rPr lang="en-US" i="1" dirty="0" err="1"/>
              <a:t>Koci</a:t>
            </a:r>
            <a:r>
              <a:rPr lang="sr-Latn-RS" i="1" dirty="0"/>
              <a:t>ć</a:t>
            </a:r>
            <a:endParaRPr lang="en-US" dirty="0"/>
          </a:p>
        </p:txBody>
      </p:sp>
    </p:spTree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DetaljiPorudžbine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8700" y="1295400"/>
            <a:ext cx="7086600" cy="4514850"/>
          </a:xfr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2F05D98-8631-4601-9706-5C153A6C8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Matematički fakultet, Univerziteta u Beogradu, 11.01.2018.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40320111-FC3C-493C-938F-B5DFB3D8F8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"Najmanji problem"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2BF14B4-7DF0-4714-BFC6-23EC1A8CD6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48C22-E3DC-46F8-9816-E9F0CE57FA50}" type="slidenum">
              <a:rPr lang="en-US" smtClean="0"/>
              <a:t>10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C660ACD-9AA1-4082-A6DE-B4B51CB8CE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>
            <a:normAutofit fontScale="90000"/>
          </a:bodyPr>
          <a:lstStyle/>
          <a:p>
            <a:r>
              <a:rPr lang="sr-Latn-R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Korisnič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k</a:t>
            </a:r>
            <a:r>
              <a:rPr lang="sr-Latn-R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i interfejs</a:t>
            </a:r>
            <a:br>
              <a:rPr lang="sr-Latn-R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</a:br>
            <a:r>
              <a:rPr lang="sr-Latn-RS" sz="2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(Naručivanje i dostava hrane i pića)</a:t>
            </a:r>
            <a:endParaRPr lang="en-US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</p:spTree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SvePorudžbine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4400" y="1421607"/>
            <a:ext cx="7315200" cy="4579937"/>
          </a:xfr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D739944-16B6-45E9-994B-CD416C7C04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Matematički fakultet, Univerziteta u Beogradu, 11.01.2018.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9A05DFA4-C838-4FA0-A128-3DF29CDBCE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"Najmanji problem"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6BB4059-6C92-499A-AB46-BA88CD3EA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48C22-E3DC-46F8-9816-E9F0CE57FA50}" type="slidenum">
              <a:rPr lang="en-US" smtClean="0"/>
              <a:t>11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93BA6DD-A050-452E-9217-F596BE4AA8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>
            <a:normAutofit fontScale="90000"/>
          </a:bodyPr>
          <a:lstStyle/>
          <a:p>
            <a:r>
              <a:rPr lang="sr-Latn-R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Korisnič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k</a:t>
            </a:r>
            <a:r>
              <a:rPr lang="sr-Latn-R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i interfejs</a:t>
            </a:r>
            <a:br>
              <a:rPr lang="sr-Latn-R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</a:br>
            <a:r>
              <a:rPr lang="sr-Latn-RS" sz="2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(Naručivanje i dostava hrane i pića)</a:t>
            </a:r>
            <a:endParaRPr lang="en-US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</p:spTree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>
            <a:normAutofit/>
          </a:bodyPr>
          <a:lstStyle/>
          <a:p>
            <a:r>
              <a:rPr lang="sr-Latn-R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Arhitektura sistema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pic>
        <p:nvPicPr>
          <p:cNvPr id="4" name="Content Placeholder 3" descr="1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7300" y="1133475"/>
            <a:ext cx="6629400" cy="5156200"/>
          </a:xfrm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B1B4DE-01C3-431A-8365-C61F4454E4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Matematički fakultet, Univerziteta u Beogradu, 11.01.2018.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2205DCCA-23DD-45CE-A072-DC152323B9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"Najmanji problem"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25FA9B2-427A-444C-A9D4-EFFD1DD304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48C22-E3DC-46F8-9816-E9F0CE57FA50}" type="slidenum">
              <a:rPr lang="en-US" smtClean="0"/>
              <a:t>12</a:t>
            </a:fld>
            <a:endParaRPr lang="en-US"/>
          </a:p>
        </p:txBody>
      </p:sp>
    </p:spTree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50FD97-5BA7-4B34-AB3E-E5162299D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Prototip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F133FF-2D0B-4731-9C72-7DB21F9542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447800"/>
            <a:ext cx="7886700" cy="4351338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4800" dirty="0"/>
              <a:t>&lt; DEMONSTRACIJA &gt;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36F861-DAEF-48E6-854F-FC19474996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"Najmanji problem"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58D5C5-C43D-4A7F-BC3A-339D4FCC35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Matematički fakultet, Univerziteta u Beogradu, 11.01.2018.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DEAF8D-5029-4F03-B2C0-20304F627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48C22-E3DC-46F8-9816-E9F0CE57FA5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08081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2670175"/>
          </a:xfrm>
        </p:spPr>
        <p:txBody>
          <a:bodyPr>
            <a:normAutofit/>
          </a:bodyPr>
          <a:lstStyle/>
          <a:p>
            <a:pPr algn="ctr">
              <a:buNone/>
            </a:pPr>
            <a:endParaRPr lang="sr-Latn-RS" sz="6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>
              <a:buNone/>
            </a:pPr>
            <a:r>
              <a:rPr lang="sr-Latn-RS" sz="6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Hvala </a:t>
            </a:r>
            <a:r>
              <a:rPr lang="en-US" sz="6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Vam</a:t>
            </a:r>
            <a:r>
              <a:rPr lang="en-US" sz="6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sr-Latn-RS" sz="6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 pažnji!</a:t>
            </a:r>
            <a:endParaRPr lang="en-US" sz="6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568B7FC-0B50-47AD-A450-F1866A117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Matematički fakultet, Univerziteta u Beogradu, 11.01.2018.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F008DF9B-CAD7-49DE-B979-4584CACBD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"Najmanji problem"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F2C4DA0-7FEC-4860-BB6E-7E753F2D8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48C22-E3DC-46F8-9816-E9F0CE57FA50}" type="slidenum">
              <a:rPr lang="en-US" smtClean="0"/>
              <a:t>14</a:t>
            </a:fld>
            <a:endParaRPr lang="en-US"/>
          </a:p>
        </p:txBody>
      </p:sp>
    </p:spTree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„</a:t>
            </a: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Najmanji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Problem</a:t>
            </a:r>
            <a:r>
              <a:rPr lang="sr-Latn-R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“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Latn-RS" dirty="0"/>
              <a:t>„</a:t>
            </a:r>
            <a:r>
              <a:rPr lang="en-US" dirty="0" err="1"/>
              <a:t>Najmanji</a:t>
            </a:r>
            <a:r>
              <a:rPr lang="en-US" dirty="0"/>
              <a:t> Problem</a:t>
            </a:r>
            <a:r>
              <a:rPr lang="sr-Latn-RS" dirty="0"/>
              <a:t>“</a:t>
            </a:r>
            <a:r>
              <a:rPr lang="en-US" i="1" dirty="0"/>
              <a:t> </a:t>
            </a:r>
            <a:r>
              <a:rPr lang="en-US" dirty="0"/>
              <a:t>je </a:t>
            </a:r>
            <a:r>
              <a:rPr lang="en-US" dirty="0" err="1"/>
              <a:t>ime</a:t>
            </a:r>
            <a:r>
              <a:rPr lang="en-US" dirty="0"/>
              <a:t> </a:t>
            </a:r>
            <a:r>
              <a:rPr lang="en-US" dirty="0" err="1"/>
              <a:t>izmišljenog</a:t>
            </a:r>
            <a:r>
              <a:rPr lang="en-US" dirty="0"/>
              <a:t> </a:t>
            </a:r>
            <a:r>
              <a:rPr lang="en-US" dirty="0" err="1"/>
              <a:t>ugostiteljskog</a:t>
            </a:r>
            <a:r>
              <a:rPr lang="en-US" dirty="0"/>
              <a:t> </a:t>
            </a:r>
            <a:r>
              <a:rPr lang="en-US" dirty="0" err="1"/>
              <a:t>objekta</a:t>
            </a:r>
            <a:r>
              <a:rPr lang="en-US" dirty="0"/>
              <a:t> (</a:t>
            </a:r>
            <a:r>
              <a:rPr lang="en-US" dirty="0" err="1"/>
              <a:t>kafe</a:t>
            </a:r>
            <a:r>
              <a:rPr lang="en-US" dirty="0"/>
              <a:t>/</a:t>
            </a:r>
            <a:r>
              <a:rPr lang="en-US" dirty="0" err="1"/>
              <a:t>klub</a:t>
            </a:r>
            <a:r>
              <a:rPr lang="en-US" dirty="0"/>
              <a:t>/</a:t>
            </a:r>
            <a:r>
              <a:rPr lang="en-US" dirty="0" err="1"/>
              <a:t>restoran</a:t>
            </a:r>
            <a:r>
              <a:rPr lang="en-US" dirty="0"/>
              <a:t>) u </a:t>
            </a:r>
            <a:r>
              <a:rPr lang="en-US" dirty="0" err="1"/>
              <a:t>Beogradu</a:t>
            </a:r>
            <a:r>
              <a:rPr lang="sr-Latn-RS" dirty="0"/>
              <a:t>.</a:t>
            </a:r>
          </a:p>
          <a:p>
            <a:pPr marL="0" indent="0">
              <a:buNone/>
            </a:pPr>
            <a:endParaRPr lang="sr-Latn-RS" dirty="0"/>
          </a:p>
          <a:p>
            <a:r>
              <a:rPr lang="sr-Latn-RS" dirty="0"/>
              <a:t>Svaki ugostiteljski objekat zahteva informacioni sistem.</a:t>
            </a:r>
          </a:p>
          <a:p>
            <a:endParaRPr lang="sr-Latn-RS" dirty="0"/>
          </a:p>
          <a:p>
            <a:r>
              <a:rPr lang="sr-Latn-RS" dirty="0"/>
              <a:t>Cilj ovog projekta je</a:t>
            </a:r>
            <a:r>
              <a:rPr lang="en-US" dirty="0"/>
              <a:t> </a:t>
            </a:r>
            <a:r>
              <a:rPr lang="en-US" dirty="0" err="1"/>
              <a:t>konstru</a:t>
            </a:r>
            <a:r>
              <a:rPr lang="sr-Latn-RS" dirty="0"/>
              <a:t>kcija</a:t>
            </a:r>
            <a:r>
              <a:rPr lang="en-US" dirty="0"/>
              <a:t> </a:t>
            </a:r>
            <a:r>
              <a:rPr lang="en-US" dirty="0" err="1"/>
              <a:t>informacion</a:t>
            </a:r>
            <a:r>
              <a:rPr lang="sr-Latn-RS" dirty="0"/>
              <a:t>og</a:t>
            </a:r>
            <a:r>
              <a:rPr lang="en-US" dirty="0"/>
              <a:t> </a:t>
            </a:r>
            <a:r>
              <a:rPr lang="en-US" dirty="0" err="1"/>
              <a:t>sistem</a:t>
            </a:r>
            <a:r>
              <a:rPr lang="sr-Latn-RS" dirty="0"/>
              <a:t>a</a:t>
            </a:r>
            <a:r>
              <a:rPr lang="en-US" dirty="0"/>
              <a:t>, </a:t>
            </a:r>
            <a:r>
              <a:rPr lang="sr-Latn-RS" dirty="0"/>
              <a:t>čiji ciljevi su:</a:t>
            </a:r>
          </a:p>
          <a:p>
            <a:pPr lvl="1"/>
            <a:r>
              <a:rPr lang="sr-Latn-RS" dirty="0"/>
              <a:t>Poboljšanje kvaliteta usluge pružene gostima</a:t>
            </a:r>
          </a:p>
          <a:p>
            <a:pPr lvl="1"/>
            <a:r>
              <a:rPr lang="sr-Latn-RS" dirty="0"/>
              <a:t>M</a:t>
            </a:r>
            <a:r>
              <a:rPr lang="en-US" dirty="0" err="1"/>
              <a:t>aksimizovanj</a:t>
            </a:r>
            <a:r>
              <a:rPr lang="sr-Latn-RS" dirty="0"/>
              <a:t>e</a:t>
            </a:r>
            <a:r>
              <a:rPr lang="en-US" dirty="0"/>
              <a:t> </a:t>
            </a:r>
            <a:r>
              <a:rPr lang="en-US" dirty="0" err="1"/>
              <a:t>profita</a:t>
            </a:r>
            <a:endParaRPr lang="sr-Latn-RS" dirty="0"/>
          </a:p>
          <a:p>
            <a:pPr lvl="1"/>
            <a:r>
              <a:rPr lang="sr-Latn-RS" dirty="0"/>
              <a:t>P</a:t>
            </a:r>
            <a:r>
              <a:rPr lang="en-US" dirty="0" err="1"/>
              <a:t>ovećanje</a:t>
            </a:r>
            <a:r>
              <a:rPr lang="en-US" dirty="0"/>
              <a:t> </a:t>
            </a:r>
            <a:r>
              <a:rPr lang="en-US" dirty="0" err="1"/>
              <a:t>transparentnosti</a:t>
            </a:r>
            <a:r>
              <a:rPr lang="en-US" dirty="0"/>
              <a:t> </a:t>
            </a:r>
            <a:r>
              <a:rPr lang="en-US" dirty="0" err="1"/>
              <a:t>poslovanja</a:t>
            </a:r>
            <a:r>
              <a:rPr lang="en-US" dirty="0"/>
              <a:t> 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AC2CEF-BE8F-479B-B215-3C44A463A7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Matematički fakultet, Univerziteta u Beogradu, 11.01.2018.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A5C00CEB-1986-4234-9F68-BBF71166F2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"Najmanji problem"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4D95662-F5FC-43E4-A482-BE0148101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48C22-E3DC-46F8-9816-E9F0CE57FA50}" type="slidenum">
              <a:rPr lang="en-US" smtClean="0"/>
              <a:t>2</a:t>
            </a:fld>
            <a:endParaRPr lang="en-US"/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28600"/>
            <a:ext cx="7886700" cy="1325563"/>
          </a:xfrm>
        </p:spPr>
        <p:txBody>
          <a:bodyPr>
            <a:normAutofit/>
          </a:bodyPr>
          <a:lstStyle/>
          <a:p>
            <a:r>
              <a:rPr lang="sr-Latn-R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Slučajevi upotrebe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sr-Latn-RS" dirty="0"/>
              <a:t>Kreirani informacioni sistem prepoznaje sledeće slučajeve upotrebe:</a:t>
            </a:r>
          </a:p>
          <a:p>
            <a:pPr lvl="1"/>
            <a:r>
              <a:rPr lang="sr-Latn-RS" dirty="0"/>
              <a:t>Pregled stanja zaliha namirnica</a:t>
            </a:r>
          </a:p>
          <a:p>
            <a:pPr lvl="1"/>
            <a:r>
              <a:rPr lang="en-US" dirty="0" err="1"/>
              <a:t>Pregled</a:t>
            </a:r>
            <a:r>
              <a:rPr lang="en-US" dirty="0"/>
              <a:t> </a:t>
            </a:r>
            <a:r>
              <a:rPr lang="en-US" dirty="0" err="1"/>
              <a:t>inventara</a:t>
            </a:r>
            <a:endParaRPr lang="sr-Latn-RS" dirty="0"/>
          </a:p>
          <a:p>
            <a:pPr lvl="1"/>
            <a:r>
              <a:rPr lang="en-US" dirty="0" err="1"/>
              <a:t>Pregled</a:t>
            </a:r>
            <a:r>
              <a:rPr lang="en-US" dirty="0"/>
              <a:t> </a:t>
            </a:r>
            <a:r>
              <a:rPr lang="en-US" dirty="0" err="1"/>
              <a:t>finansijskog</a:t>
            </a:r>
            <a:r>
              <a:rPr lang="en-US" dirty="0"/>
              <a:t> </a:t>
            </a:r>
            <a:r>
              <a:rPr lang="en-US" dirty="0" err="1"/>
              <a:t>stanja</a:t>
            </a:r>
            <a:r>
              <a:rPr lang="en-US" dirty="0"/>
              <a:t> </a:t>
            </a:r>
            <a:endParaRPr lang="sr-Latn-RS" dirty="0"/>
          </a:p>
          <a:p>
            <a:pPr lvl="1"/>
            <a:r>
              <a:rPr lang="en-US" dirty="0" err="1"/>
              <a:t>Upravljanje</a:t>
            </a:r>
            <a:r>
              <a:rPr lang="en-US" dirty="0"/>
              <a:t> </a:t>
            </a:r>
            <a:r>
              <a:rPr lang="en-US" dirty="0" err="1"/>
              <a:t>ljudskim</a:t>
            </a:r>
            <a:r>
              <a:rPr lang="en-US" dirty="0"/>
              <a:t> </a:t>
            </a:r>
            <a:r>
              <a:rPr lang="en-US" dirty="0" err="1"/>
              <a:t>resursima</a:t>
            </a:r>
            <a:endParaRPr lang="sr-Latn-RS" dirty="0"/>
          </a:p>
          <a:p>
            <a:pPr lvl="1"/>
            <a:r>
              <a:rPr lang="en-US" dirty="0" err="1"/>
              <a:t>Prihvatanje</a:t>
            </a:r>
            <a:r>
              <a:rPr lang="en-US" dirty="0"/>
              <a:t> </a:t>
            </a:r>
            <a:r>
              <a:rPr lang="en-US" dirty="0" err="1"/>
              <a:t>rezervacija</a:t>
            </a:r>
            <a:r>
              <a:rPr lang="en-US" dirty="0"/>
              <a:t> </a:t>
            </a:r>
            <a:r>
              <a:rPr lang="en-US" dirty="0" err="1"/>
              <a:t>gostiju</a:t>
            </a:r>
            <a:r>
              <a:rPr lang="en-US" dirty="0"/>
              <a:t> </a:t>
            </a:r>
            <a:endParaRPr lang="sr-Latn-RS" dirty="0"/>
          </a:p>
          <a:p>
            <a:pPr lvl="1"/>
            <a:r>
              <a:rPr lang="en-US" dirty="0"/>
              <a:t>Online </a:t>
            </a:r>
            <a:r>
              <a:rPr lang="en-US" dirty="0" err="1"/>
              <a:t>naručivanje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dostava</a:t>
            </a:r>
            <a:r>
              <a:rPr lang="en-US" dirty="0"/>
              <a:t> </a:t>
            </a:r>
            <a:r>
              <a:rPr lang="en-US" dirty="0" err="1"/>
              <a:t>hrane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pića</a:t>
            </a:r>
            <a:endParaRPr lang="sr-Latn-RS" dirty="0"/>
          </a:p>
          <a:p>
            <a:pPr lvl="1"/>
            <a:r>
              <a:rPr lang="en-US" dirty="0" err="1"/>
              <a:t>Obrada</a:t>
            </a:r>
            <a:r>
              <a:rPr lang="en-US" dirty="0"/>
              <a:t> </a:t>
            </a:r>
            <a:r>
              <a:rPr lang="en-US" dirty="0" err="1"/>
              <a:t>porudžbine</a:t>
            </a:r>
            <a:r>
              <a:rPr lang="en-US" dirty="0"/>
              <a:t> </a:t>
            </a:r>
            <a:r>
              <a:rPr lang="en-US" dirty="0" err="1"/>
              <a:t>gosta</a:t>
            </a:r>
            <a:r>
              <a:rPr lang="en-US" dirty="0"/>
              <a:t> </a:t>
            </a:r>
            <a:endParaRPr lang="sr-Latn-R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05504FC-6215-4FE9-8724-8A0D7ADD9F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Matematički fakultet, Univerziteta u Beogradu, 11.01.2018.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19A9BA51-774C-4B75-A3A9-234B927467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"Najmanji problem"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5B92430-609B-4F8E-8BEE-9CCDF3112F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48C22-E3DC-46F8-9816-E9F0CE57FA50}" type="slidenum">
              <a:rPr lang="en-US" smtClean="0"/>
              <a:t>3</a:t>
            </a:fld>
            <a:endParaRPr lang="en-US"/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https://raw.githubusercontent.com/bozidarrr/NajmanjiProblem/master/FinalniDokument/SU_0_grupni.png">
            <a:extLst>
              <a:ext uri="{FF2B5EF4-FFF2-40B4-BE49-F238E27FC236}">
                <a16:creationId xmlns:a16="http://schemas.microsoft.com/office/drawing/2014/main" id="{2D83F021-0AE5-47A0-8A14-1E1EF701CA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3400" y="1142999"/>
            <a:ext cx="7981950" cy="5264485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053" name="Ink 1052">
                <a:extLst>
                  <a:ext uri="{FF2B5EF4-FFF2-40B4-BE49-F238E27FC236}">
                    <a16:creationId xmlns:a16="http://schemas.microsoft.com/office/drawing/2014/main" id="{949867DD-7043-4C46-B7B1-E29098DA2463}"/>
                  </a:ext>
                </a:extLst>
              </p14:cNvPr>
              <p14:cNvContentPartPr/>
              <p14:nvPr/>
            </p14:nvContentPartPr>
            <p14:xfrm>
              <a:off x="1865824" y="2227171"/>
              <a:ext cx="3657240" cy="1213560"/>
            </p14:xfrm>
          </p:contentPart>
        </mc:Choice>
        <mc:Fallback>
          <p:pic>
            <p:nvPicPr>
              <p:cNvPr id="1053" name="Ink 1052">
                <a:extLst>
                  <a:ext uri="{FF2B5EF4-FFF2-40B4-BE49-F238E27FC236}">
                    <a16:creationId xmlns:a16="http://schemas.microsoft.com/office/drawing/2014/main" id="{949867DD-7043-4C46-B7B1-E29098DA246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29824" y="2155171"/>
                <a:ext cx="3728880" cy="13572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301137"/>
            <a:ext cx="7467600" cy="1143000"/>
          </a:xfrm>
        </p:spPr>
        <p:txBody>
          <a:bodyPr>
            <a:normAutofit/>
          </a:bodyPr>
          <a:lstStyle/>
          <a:p>
            <a:r>
              <a:rPr lang="sr-Latn-R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Slučajevi upotrebe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042" name="Ink 1041">
                <a:extLst>
                  <a:ext uri="{FF2B5EF4-FFF2-40B4-BE49-F238E27FC236}">
                    <a16:creationId xmlns:a16="http://schemas.microsoft.com/office/drawing/2014/main" id="{630E371D-B7A5-499A-8AF5-D5AE1DC61663}"/>
                  </a:ext>
                </a:extLst>
              </p14:cNvPr>
              <p14:cNvContentPartPr/>
              <p14:nvPr/>
            </p14:nvContentPartPr>
            <p14:xfrm>
              <a:off x="640384" y="1180651"/>
              <a:ext cx="1550520" cy="2845800"/>
            </p14:xfrm>
          </p:contentPart>
        </mc:Choice>
        <mc:Fallback>
          <p:pic>
            <p:nvPicPr>
              <p:cNvPr id="1042" name="Ink 1041">
                <a:extLst>
                  <a:ext uri="{FF2B5EF4-FFF2-40B4-BE49-F238E27FC236}">
                    <a16:creationId xmlns:a16="http://schemas.microsoft.com/office/drawing/2014/main" id="{630E371D-B7A5-499A-8AF5-D5AE1DC6166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04376" y="1108642"/>
                <a:ext cx="1622177" cy="2989458"/>
              </a:xfrm>
              <a:prstGeom prst="rect">
                <a:avLst/>
              </a:prstGeom>
            </p:spPr>
          </p:pic>
        </mc:Fallback>
      </mc:AlternateContent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F801C105-255F-4440-8878-C179432EB2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Matematički fakultet, Univerziteta u Beogradu, 11.01.2018.</a:t>
            </a:r>
          </a:p>
        </p:txBody>
      </p:sp>
      <p:sp>
        <p:nvSpPr>
          <p:cNvPr id="19" name="Date Placeholder 18">
            <a:extLst>
              <a:ext uri="{FF2B5EF4-FFF2-40B4-BE49-F238E27FC236}">
                <a16:creationId xmlns:a16="http://schemas.microsoft.com/office/drawing/2014/main" id="{90F11F9B-4A89-43BB-9D0B-1F26A970A2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"Najmanji problem"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3F522CEC-0389-4CE5-9093-A231AA1708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48C22-E3DC-46F8-9816-E9F0CE57FA50}" type="slidenum">
              <a:rPr lang="en-US" smtClean="0"/>
              <a:t>4</a:t>
            </a:fld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045" name="Ink 1044">
                <a:extLst>
                  <a:ext uri="{FF2B5EF4-FFF2-40B4-BE49-F238E27FC236}">
                    <a16:creationId xmlns:a16="http://schemas.microsoft.com/office/drawing/2014/main" id="{F3B077F2-EB80-4D0A-BCF4-5297541FAC1B}"/>
                  </a:ext>
                </a:extLst>
              </p14:cNvPr>
              <p14:cNvContentPartPr/>
              <p14:nvPr/>
            </p14:nvContentPartPr>
            <p14:xfrm>
              <a:off x="537424" y="4054891"/>
              <a:ext cx="1865880" cy="1861560"/>
            </p14:xfrm>
          </p:contentPart>
        </mc:Choice>
        <mc:Fallback>
          <p:pic>
            <p:nvPicPr>
              <p:cNvPr id="1045" name="Ink 1044">
                <a:extLst>
                  <a:ext uri="{FF2B5EF4-FFF2-40B4-BE49-F238E27FC236}">
                    <a16:creationId xmlns:a16="http://schemas.microsoft.com/office/drawing/2014/main" id="{F3B077F2-EB80-4D0A-BCF4-5297541FAC1B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01424" y="3982877"/>
                <a:ext cx="1937520" cy="20052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047" name="Ink 1046">
                <a:extLst>
                  <a:ext uri="{FF2B5EF4-FFF2-40B4-BE49-F238E27FC236}">
                    <a16:creationId xmlns:a16="http://schemas.microsoft.com/office/drawing/2014/main" id="{870EB54F-3389-4F6F-95BF-FD2102F5A884}"/>
                  </a:ext>
                </a:extLst>
              </p14:cNvPr>
              <p14:cNvContentPartPr/>
              <p14:nvPr/>
            </p14:nvContentPartPr>
            <p14:xfrm>
              <a:off x="1923424" y="1182091"/>
              <a:ext cx="3490560" cy="1631160"/>
            </p14:xfrm>
          </p:contentPart>
        </mc:Choice>
        <mc:Fallback>
          <p:pic>
            <p:nvPicPr>
              <p:cNvPr id="1047" name="Ink 1046">
                <a:extLst>
                  <a:ext uri="{FF2B5EF4-FFF2-40B4-BE49-F238E27FC236}">
                    <a16:creationId xmlns:a16="http://schemas.microsoft.com/office/drawing/2014/main" id="{870EB54F-3389-4F6F-95BF-FD2102F5A884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887420" y="1110107"/>
                <a:ext cx="3562207" cy="17747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057" name="Ink 1056">
                <a:extLst>
                  <a:ext uri="{FF2B5EF4-FFF2-40B4-BE49-F238E27FC236}">
                    <a16:creationId xmlns:a16="http://schemas.microsoft.com/office/drawing/2014/main" id="{B08665F5-1791-44F2-869F-CE25375A2C3B}"/>
                  </a:ext>
                </a:extLst>
              </p14:cNvPr>
              <p14:cNvContentPartPr/>
              <p14:nvPr/>
            </p14:nvContentPartPr>
            <p14:xfrm>
              <a:off x="5687584" y="1903171"/>
              <a:ext cx="2787120" cy="4448880"/>
            </p14:xfrm>
          </p:contentPart>
        </mc:Choice>
        <mc:Fallback>
          <p:pic>
            <p:nvPicPr>
              <p:cNvPr id="1057" name="Ink 1056">
                <a:extLst>
                  <a:ext uri="{FF2B5EF4-FFF2-40B4-BE49-F238E27FC236}">
                    <a16:creationId xmlns:a16="http://schemas.microsoft.com/office/drawing/2014/main" id="{B08665F5-1791-44F2-869F-CE25375A2C3B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651584" y="1831171"/>
                <a:ext cx="2858760" cy="459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1059" name="Ink 1058">
                <a:extLst>
                  <a:ext uri="{FF2B5EF4-FFF2-40B4-BE49-F238E27FC236}">
                    <a16:creationId xmlns:a16="http://schemas.microsoft.com/office/drawing/2014/main" id="{55786DA6-90D1-4946-B676-3DC11B6A378A}"/>
                  </a:ext>
                </a:extLst>
              </p14:cNvPr>
              <p14:cNvContentPartPr/>
              <p14:nvPr/>
            </p14:nvContentPartPr>
            <p14:xfrm>
              <a:off x="2463064" y="3921691"/>
              <a:ext cx="4080960" cy="2355480"/>
            </p14:xfrm>
          </p:contentPart>
        </mc:Choice>
        <mc:Fallback>
          <p:pic>
            <p:nvPicPr>
              <p:cNvPr id="1059" name="Ink 1058">
                <a:extLst>
                  <a:ext uri="{FF2B5EF4-FFF2-40B4-BE49-F238E27FC236}">
                    <a16:creationId xmlns:a16="http://schemas.microsoft.com/office/drawing/2014/main" id="{55786DA6-90D1-4946-B676-3DC11B6A378A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427061" y="3849691"/>
                <a:ext cx="4152606" cy="249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1060" name="Ink 1059">
                <a:extLst>
                  <a:ext uri="{FF2B5EF4-FFF2-40B4-BE49-F238E27FC236}">
                    <a16:creationId xmlns:a16="http://schemas.microsoft.com/office/drawing/2014/main" id="{C11D8B98-03BA-4BC2-81A9-393B774B2F55}"/>
                  </a:ext>
                </a:extLst>
              </p14:cNvPr>
              <p14:cNvContentPartPr/>
              <p14:nvPr/>
            </p14:nvContentPartPr>
            <p14:xfrm>
              <a:off x="5504704" y="4031491"/>
              <a:ext cx="2397960" cy="2253600"/>
            </p14:xfrm>
          </p:contentPart>
        </mc:Choice>
        <mc:Fallback>
          <p:pic>
            <p:nvPicPr>
              <p:cNvPr id="1060" name="Ink 1059">
                <a:extLst>
                  <a:ext uri="{FF2B5EF4-FFF2-40B4-BE49-F238E27FC236}">
                    <a16:creationId xmlns:a16="http://schemas.microsoft.com/office/drawing/2014/main" id="{C11D8B98-03BA-4BC2-81A9-393B774B2F55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468704" y="3959491"/>
                <a:ext cx="2469600" cy="2397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683800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2000"/>
                                        <p:tgtEl>
                                          <p:spTgt spid="1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2" dur="2000"/>
                                        <p:tgtEl>
                                          <p:spTgt spid="1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7" dur="2000"/>
                                        <p:tgtEl>
                                          <p:spTgt spid="10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2" dur="2000"/>
                                        <p:tgtEl>
                                          <p:spTgt spid="1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7" dur="2000"/>
                                        <p:tgtEl>
                                          <p:spTgt spid="10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32" dur="2000"/>
                                        <p:tgtEl>
                                          <p:spTgt spid="10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37" dur="2000"/>
                                        <p:tgtEl>
                                          <p:spTgt spid="1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639762"/>
          </a:xfrm>
        </p:spPr>
        <p:txBody>
          <a:bodyPr>
            <a:normAutofit/>
          </a:bodyPr>
          <a:lstStyle/>
          <a:p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Pregled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stanja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zaliha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namirnica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5638800"/>
          </a:xfrm>
        </p:spPr>
        <p:txBody>
          <a:bodyPr numCol="1">
            <a:normAutofit/>
          </a:bodyPr>
          <a:lstStyle/>
          <a:p>
            <a:r>
              <a:rPr lang="en-US" sz="2000" dirty="0" err="1">
                <a:cs typeface="Arial" pitchFamily="34" charset="0"/>
              </a:rPr>
              <a:t>Pregled</a:t>
            </a:r>
            <a:r>
              <a:rPr lang="en-US" sz="2000" dirty="0">
                <a:cs typeface="Arial" pitchFamily="34" charset="0"/>
              </a:rPr>
              <a:t> </a:t>
            </a:r>
            <a:r>
              <a:rPr lang="en-US" sz="2000" dirty="0" err="1">
                <a:cs typeface="Arial" pitchFamily="34" charset="0"/>
              </a:rPr>
              <a:t>stanja</a:t>
            </a:r>
            <a:r>
              <a:rPr lang="en-US" sz="2000" dirty="0">
                <a:cs typeface="Arial" pitchFamily="34" charset="0"/>
              </a:rPr>
              <a:t> </a:t>
            </a:r>
            <a:r>
              <a:rPr lang="en-US" sz="2000" dirty="0" err="1">
                <a:cs typeface="Arial" pitchFamily="34" charset="0"/>
              </a:rPr>
              <a:t>zaliha</a:t>
            </a:r>
            <a:r>
              <a:rPr lang="en-US" sz="2000" dirty="0">
                <a:cs typeface="Arial" pitchFamily="34" charset="0"/>
              </a:rPr>
              <a:t> </a:t>
            </a:r>
            <a:r>
              <a:rPr lang="en-US" sz="2000" dirty="0" err="1">
                <a:cs typeface="Arial" pitchFamily="34" charset="0"/>
              </a:rPr>
              <a:t>namirnica</a:t>
            </a:r>
            <a:r>
              <a:rPr lang="en-US" sz="2000" dirty="0">
                <a:cs typeface="Arial" pitchFamily="34" charset="0"/>
              </a:rPr>
              <a:t> je </a:t>
            </a:r>
            <a:r>
              <a:rPr lang="en-US" sz="2000" dirty="0" err="1">
                <a:cs typeface="Arial" pitchFamily="34" charset="0"/>
              </a:rPr>
              <a:t>slučaj</a:t>
            </a:r>
            <a:r>
              <a:rPr lang="en-US" sz="2000" dirty="0">
                <a:cs typeface="Arial" pitchFamily="34" charset="0"/>
              </a:rPr>
              <a:t> </a:t>
            </a:r>
            <a:r>
              <a:rPr lang="en-US" sz="2000" dirty="0" err="1">
                <a:cs typeface="Arial" pitchFamily="34" charset="0"/>
              </a:rPr>
              <a:t>upotrebe</a:t>
            </a:r>
            <a:r>
              <a:rPr lang="en-US" sz="2000" dirty="0">
                <a:cs typeface="Arial" pitchFamily="34" charset="0"/>
              </a:rPr>
              <a:t> u </a:t>
            </a:r>
            <a:r>
              <a:rPr lang="en-US" sz="2000" dirty="0" err="1">
                <a:cs typeface="Arial" pitchFamily="34" charset="0"/>
              </a:rPr>
              <a:t>kojem</a:t>
            </a:r>
            <a:r>
              <a:rPr lang="en-US" sz="2000" dirty="0">
                <a:cs typeface="Arial" pitchFamily="34" charset="0"/>
              </a:rPr>
              <a:t> se</a:t>
            </a:r>
            <a:r>
              <a:rPr lang="sr-Latn-RS" sz="2000" dirty="0">
                <a:cs typeface="Arial" pitchFamily="34" charset="0"/>
              </a:rPr>
              <a:t> </a:t>
            </a:r>
            <a:r>
              <a:rPr lang="en-US" sz="2000" dirty="0" err="1">
                <a:cs typeface="Arial" pitchFamily="34" charset="0"/>
              </a:rPr>
              <a:t>formalizuje</a:t>
            </a:r>
            <a:r>
              <a:rPr lang="en-US" sz="2000" dirty="0">
                <a:cs typeface="Arial" pitchFamily="34" charset="0"/>
              </a:rPr>
              <a:t> </a:t>
            </a:r>
            <a:r>
              <a:rPr lang="en-US" sz="2000" dirty="0" err="1">
                <a:cs typeface="Arial" pitchFamily="34" charset="0"/>
              </a:rPr>
              <a:t>način</a:t>
            </a:r>
            <a:r>
              <a:rPr lang="en-US" sz="2000" dirty="0">
                <a:cs typeface="Arial" pitchFamily="34" charset="0"/>
              </a:rPr>
              <a:t> </a:t>
            </a:r>
            <a:r>
              <a:rPr lang="en-US" sz="2000" dirty="0" err="1">
                <a:cs typeface="Arial" pitchFamily="34" charset="0"/>
              </a:rPr>
              <a:t>na</a:t>
            </a:r>
            <a:r>
              <a:rPr lang="en-US" sz="2000" dirty="0">
                <a:cs typeface="Arial" pitchFamily="34" charset="0"/>
              </a:rPr>
              <a:t> </a:t>
            </a:r>
            <a:r>
              <a:rPr lang="en-US" sz="2000" dirty="0" err="1">
                <a:cs typeface="Arial" pitchFamily="34" charset="0"/>
              </a:rPr>
              <a:t>koji</a:t>
            </a:r>
            <a:r>
              <a:rPr lang="en-US" sz="2000" dirty="0">
                <a:cs typeface="Arial" pitchFamily="34" charset="0"/>
              </a:rPr>
              <a:t> </a:t>
            </a:r>
            <a:r>
              <a:rPr lang="en-US" sz="2000" dirty="0" err="1">
                <a:cs typeface="Arial" pitchFamily="34" charset="0"/>
              </a:rPr>
              <a:t>ugostiteljski</a:t>
            </a:r>
            <a:r>
              <a:rPr lang="en-US" sz="2000" dirty="0">
                <a:cs typeface="Arial" pitchFamily="34" charset="0"/>
              </a:rPr>
              <a:t> </a:t>
            </a:r>
            <a:r>
              <a:rPr lang="en-US" sz="2000" dirty="0" err="1">
                <a:cs typeface="Arial" pitchFamily="34" charset="0"/>
              </a:rPr>
              <a:t>objekat</a:t>
            </a:r>
            <a:r>
              <a:rPr lang="en-US" sz="2000" dirty="0">
                <a:cs typeface="Arial" pitchFamily="34" charset="0"/>
              </a:rPr>
              <a:t> </a:t>
            </a:r>
            <a:r>
              <a:rPr lang="en-US" sz="2000" dirty="0" err="1">
                <a:cs typeface="Arial" pitchFamily="34" charset="0"/>
              </a:rPr>
              <a:t>planira</a:t>
            </a:r>
            <a:r>
              <a:rPr lang="en-US" sz="2000" dirty="0">
                <a:cs typeface="Arial" pitchFamily="34" charset="0"/>
              </a:rPr>
              <a:t> </a:t>
            </a:r>
            <a:r>
              <a:rPr lang="en-US" sz="2000" dirty="0" err="1">
                <a:cs typeface="Arial" pitchFamily="34" charset="0"/>
              </a:rPr>
              <a:t>nabavku</a:t>
            </a:r>
            <a:r>
              <a:rPr lang="sr-Latn-RS" sz="2000" dirty="0">
                <a:cs typeface="Arial" pitchFamily="34" charset="0"/>
              </a:rPr>
              <a:t> </a:t>
            </a:r>
            <a:r>
              <a:rPr lang="en-US" sz="2000" dirty="0" err="1">
                <a:cs typeface="Arial" pitchFamily="34" charset="0"/>
              </a:rPr>
              <a:t>namirnica</a:t>
            </a:r>
            <a:r>
              <a:rPr lang="en-US" sz="2000" dirty="0">
                <a:cs typeface="Arial" pitchFamily="34" charset="0"/>
              </a:rPr>
              <a:t>, </a:t>
            </a:r>
            <a:r>
              <a:rPr lang="en-US" sz="2000" dirty="0" err="1">
                <a:cs typeface="Arial" pitchFamily="34" charset="0"/>
              </a:rPr>
              <a:t>nabavlja</a:t>
            </a:r>
            <a:r>
              <a:rPr lang="en-US" sz="2000" dirty="0">
                <a:cs typeface="Arial" pitchFamily="34" charset="0"/>
              </a:rPr>
              <a:t>, a </a:t>
            </a:r>
            <a:r>
              <a:rPr lang="en-US" sz="2000" dirty="0" err="1">
                <a:cs typeface="Arial" pitchFamily="34" charset="0"/>
              </a:rPr>
              <a:t>potom</a:t>
            </a:r>
            <a:r>
              <a:rPr lang="en-US" sz="2000" dirty="0">
                <a:cs typeface="Arial" pitchFamily="34" charset="0"/>
              </a:rPr>
              <a:t> </a:t>
            </a:r>
            <a:r>
              <a:rPr lang="en-US" sz="2000" dirty="0" err="1">
                <a:cs typeface="Arial" pitchFamily="34" charset="0"/>
              </a:rPr>
              <a:t>ih</a:t>
            </a:r>
            <a:r>
              <a:rPr lang="en-US" sz="2000" dirty="0">
                <a:cs typeface="Arial" pitchFamily="34" charset="0"/>
              </a:rPr>
              <a:t> </a:t>
            </a:r>
            <a:r>
              <a:rPr lang="en-US" sz="2000" dirty="0" err="1">
                <a:cs typeface="Arial" pitchFamily="34" charset="0"/>
              </a:rPr>
              <a:t>dodaje</a:t>
            </a:r>
            <a:r>
              <a:rPr lang="en-US" sz="2000" dirty="0">
                <a:cs typeface="Arial" pitchFamily="34" charset="0"/>
              </a:rPr>
              <a:t> </a:t>
            </a:r>
            <a:r>
              <a:rPr lang="en-US" sz="2000" dirty="0" err="1">
                <a:cs typeface="Arial" pitchFamily="34" charset="0"/>
              </a:rPr>
              <a:t>na</a:t>
            </a:r>
            <a:r>
              <a:rPr lang="en-US" sz="2000" dirty="0">
                <a:cs typeface="Arial" pitchFamily="34" charset="0"/>
              </a:rPr>
              <a:t> </a:t>
            </a:r>
            <a:r>
              <a:rPr lang="en-US" sz="2000" dirty="0" err="1">
                <a:cs typeface="Arial" pitchFamily="34" charset="0"/>
              </a:rPr>
              <a:t>stanje</a:t>
            </a:r>
            <a:r>
              <a:rPr lang="en-US" sz="2000" dirty="0">
                <a:cs typeface="Arial" pitchFamily="34" charset="0"/>
              </a:rPr>
              <a:t>.</a:t>
            </a:r>
            <a:endParaRPr lang="sr-Latn-RS" sz="2000" dirty="0">
              <a:cs typeface="Arial" pitchFamily="34" charset="0"/>
            </a:endParaRPr>
          </a:p>
          <a:p>
            <a:r>
              <a:rPr lang="en-US" sz="2000" dirty="0">
                <a:cs typeface="Arial" pitchFamily="34" charset="0"/>
              </a:rPr>
              <a:t>U tom </a:t>
            </a:r>
            <a:r>
              <a:rPr lang="en-US" sz="2000" dirty="0" err="1">
                <a:cs typeface="Arial" pitchFamily="34" charset="0"/>
              </a:rPr>
              <a:t>procesu</a:t>
            </a:r>
            <a:r>
              <a:rPr lang="sr-Latn-RS" sz="2000" dirty="0">
                <a:cs typeface="Arial" pitchFamily="34" charset="0"/>
              </a:rPr>
              <a:t> </a:t>
            </a:r>
            <a:r>
              <a:rPr lang="en-US" sz="2000" dirty="0" err="1">
                <a:cs typeface="Arial" pitchFamily="34" charset="0"/>
              </a:rPr>
              <a:t>učestvuju</a:t>
            </a:r>
            <a:r>
              <a:rPr lang="en-US" sz="2000" dirty="0">
                <a:cs typeface="Arial" pitchFamily="34" charset="0"/>
              </a:rPr>
              <a:t> </a:t>
            </a:r>
            <a:r>
              <a:rPr lang="en-US" sz="2000" dirty="0" err="1">
                <a:cs typeface="Arial" pitchFamily="34" charset="0"/>
              </a:rPr>
              <a:t>menadžer</a:t>
            </a:r>
            <a:r>
              <a:rPr lang="en-US" sz="2000" dirty="0">
                <a:cs typeface="Arial" pitchFamily="34" charset="0"/>
              </a:rPr>
              <a:t> </a:t>
            </a:r>
            <a:r>
              <a:rPr lang="en-US" sz="2000" dirty="0" err="1">
                <a:cs typeface="Arial" pitchFamily="34" charset="0"/>
              </a:rPr>
              <a:t>nabavke</a:t>
            </a:r>
            <a:r>
              <a:rPr lang="en-US" sz="2000" dirty="0">
                <a:cs typeface="Arial" pitchFamily="34" charset="0"/>
              </a:rPr>
              <a:t> (</a:t>
            </a:r>
            <a:r>
              <a:rPr lang="en-US" sz="2000" dirty="0" err="1">
                <a:cs typeface="Arial" pitchFamily="34" charset="0"/>
              </a:rPr>
              <a:t>zaposleni</a:t>
            </a:r>
            <a:r>
              <a:rPr lang="en-US" sz="2000" dirty="0">
                <a:cs typeface="Arial" pitchFamily="34" charset="0"/>
              </a:rPr>
              <a:t>) </a:t>
            </a:r>
            <a:r>
              <a:rPr lang="en-US" sz="2000" dirty="0" err="1">
                <a:cs typeface="Arial" pitchFamily="34" charset="0"/>
              </a:rPr>
              <a:t>i</a:t>
            </a:r>
            <a:r>
              <a:rPr lang="en-US" sz="2000" dirty="0">
                <a:cs typeface="Arial" pitchFamily="34" charset="0"/>
              </a:rPr>
              <a:t> </a:t>
            </a:r>
            <a:r>
              <a:rPr lang="en-US" sz="2000" dirty="0" err="1">
                <a:cs typeface="Arial" pitchFamily="34" charset="0"/>
              </a:rPr>
              <a:t>dobavljač</a:t>
            </a:r>
            <a:r>
              <a:rPr lang="sr-Latn-RS" sz="2000" dirty="0">
                <a:cs typeface="Arial" pitchFamily="34" charset="0"/>
              </a:rPr>
              <a:t>:</a:t>
            </a:r>
          </a:p>
          <a:p>
            <a:pPr lvl="1"/>
            <a:r>
              <a:rPr lang="en-US" sz="1600" dirty="0" err="1"/>
              <a:t>Zaposleni</a:t>
            </a:r>
            <a:r>
              <a:rPr lang="en-US" sz="1600" dirty="0"/>
              <a:t> </a:t>
            </a:r>
            <a:r>
              <a:rPr lang="en-US" sz="1600" dirty="0" err="1"/>
              <a:t>kreira</a:t>
            </a:r>
            <a:r>
              <a:rPr lang="en-US" sz="1600" dirty="0"/>
              <a:t> </a:t>
            </a:r>
            <a:r>
              <a:rPr lang="en-US" sz="1600" dirty="0" err="1"/>
              <a:t>spisak</a:t>
            </a:r>
            <a:r>
              <a:rPr lang="en-US" sz="1600" dirty="0"/>
              <a:t> </a:t>
            </a:r>
            <a:r>
              <a:rPr lang="en-US" sz="1600" dirty="0" err="1"/>
              <a:t>namirnica</a:t>
            </a:r>
            <a:r>
              <a:rPr lang="en-US" sz="1600" dirty="0"/>
              <a:t> </a:t>
            </a:r>
            <a:r>
              <a:rPr lang="en-US" sz="1600" dirty="0" err="1"/>
              <a:t>čija</a:t>
            </a:r>
            <a:r>
              <a:rPr lang="en-US" sz="1600" dirty="0"/>
              <a:t> je </a:t>
            </a:r>
            <a:r>
              <a:rPr lang="en-US" sz="1600" dirty="0" err="1"/>
              <a:t>trenutna</a:t>
            </a:r>
            <a:r>
              <a:rPr lang="en-US" sz="1600" dirty="0"/>
              <a:t> </a:t>
            </a:r>
            <a:r>
              <a:rPr lang="en-US" sz="1600" dirty="0" err="1"/>
              <a:t>količina</a:t>
            </a:r>
            <a:r>
              <a:rPr lang="en-US" sz="1600" dirty="0"/>
              <a:t> </a:t>
            </a:r>
            <a:r>
              <a:rPr lang="en-US" sz="1600" dirty="0" err="1"/>
              <a:t>ispod</a:t>
            </a:r>
            <a:r>
              <a:rPr lang="en-US" sz="1600" dirty="0"/>
              <a:t> </a:t>
            </a:r>
            <a:r>
              <a:rPr lang="en-US" sz="1600" dirty="0" err="1"/>
              <a:t>propisane</a:t>
            </a:r>
            <a:r>
              <a:rPr lang="en-US" sz="1600" dirty="0"/>
              <a:t> </a:t>
            </a:r>
            <a:r>
              <a:rPr lang="en-US" sz="1600" dirty="0" err="1"/>
              <a:t>minimalne</a:t>
            </a:r>
            <a:r>
              <a:rPr lang="en-US" sz="1600" dirty="0"/>
              <a:t>.</a:t>
            </a:r>
          </a:p>
          <a:p>
            <a:pPr lvl="1"/>
            <a:r>
              <a:rPr lang="en-US" sz="1600" dirty="0"/>
              <a:t>Na </a:t>
            </a:r>
            <a:r>
              <a:rPr lang="en-US" sz="1600" dirty="0" err="1"/>
              <a:t>osnovu</a:t>
            </a:r>
            <a:r>
              <a:rPr lang="en-US" sz="1600" dirty="0"/>
              <a:t> tog </a:t>
            </a:r>
            <a:r>
              <a:rPr lang="en-US" sz="1600" dirty="0" err="1"/>
              <a:t>spiska</a:t>
            </a:r>
            <a:r>
              <a:rPr lang="en-US" sz="1600" dirty="0"/>
              <a:t>, </a:t>
            </a:r>
            <a:r>
              <a:rPr lang="en-US" sz="1600" dirty="0" err="1"/>
              <a:t>kreira</a:t>
            </a:r>
            <a:r>
              <a:rPr lang="en-US" sz="1600" dirty="0"/>
              <a:t> </a:t>
            </a:r>
            <a:r>
              <a:rPr lang="en-US" sz="1600" dirty="0" err="1"/>
              <a:t>porudžbinu</a:t>
            </a:r>
            <a:r>
              <a:rPr lang="en-US" sz="1600" dirty="0"/>
              <a:t>.</a:t>
            </a:r>
          </a:p>
          <a:p>
            <a:pPr lvl="1"/>
            <a:r>
              <a:rPr lang="en-US" sz="1600" dirty="0" err="1"/>
              <a:t>Kasnije</a:t>
            </a:r>
            <a:r>
              <a:rPr lang="en-US" sz="1600" dirty="0"/>
              <a:t>, </a:t>
            </a:r>
            <a:r>
              <a:rPr lang="en-US" sz="1600" dirty="0" err="1"/>
              <a:t>nakon</a:t>
            </a:r>
            <a:r>
              <a:rPr lang="en-US" sz="1600" dirty="0"/>
              <a:t> </a:t>
            </a:r>
            <a:r>
              <a:rPr lang="en-US" sz="1600" dirty="0" err="1"/>
              <a:t>isporuke</a:t>
            </a:r>
            <a:r>
              <a:rPr lang="en-US" sz="1600" dirty="0"/>
              <a:t> </a:t>
            </a:r>
            <a:r>
              <a:rPr lang="en-US" sz="1600" dirty="0" err="1"/>
              <a:t>porudžbine</a:t>
            </a:r>
            <a:r>
              <a:rPr lang="en-US" sz="1600" dirty="0"/>
              <a:t>, </a:t>
            </a:r>
            <a:r>
              <a:rPr lang="en-US" sz="1600" dirty="0" err="1"/>
              <a:t>unosi</a:t>
            </a:r>
            <a:r>
              <a:rPr lang="en-US" sz="1600" dirty="0"/>
              <a:t> u </a:t>
            </a:r>
            <a:r>
              <a:rPr lang="en-US" sz="1600" dirty="0" err="1"/>
              <a:t>bazu</a:t>
            </a:r>
            <a:r>
              <a:rPr lang="en-US" sz="1600" dirty="0"/>
              <a:t> </a:t>
            </a:r>
            <a:r>
              <a:rPr lang="en-US" sz="1600" dirty="0" err="1"/>
              <a:t>pristiglu</a:t>
            </a:r>
            <a:r>
              <a:rPr lang="en-US" sz="1600" dirty="0"/>
              <a:t> </a:t>
            </a:r>
            <a:r>
              <a:rPr lang="en-US" sz="1600" dirty="0" err="1"/>
              <a:t>robu</a:t>
            </a:r>
            <a:r>
              <a:rPr lang="en-US" sz="1600" dirty="0"/>
              <a:t>.</a:t>
            </a:r>
            <a:endParaRPr lang="sr-Latn-RS" sz="1600" dirty="0"/>
          </a:p>
          <a:p>
            <a:pPr lvl="1"/>
            <a:r>
              <a:rPr lang="en-US" sz="1600" dirty="0" err="1"/>
              <a:t>Dobavljač</a:t>
            </a:r>
            <a:r>
              <a:rPr lang="en-US" sz="1600" dirty="0"/>
              <a:t> </a:t>
            </a:r>
            <a:r>
              <a:rPr lang="en-US" sz="1600" dirty="0" err="1"/>
              <a:t>isporučuje</a:t>
            </a:r>
            <a:r>
              <a:rPr lang="en-US" sz="1600" dirty="0"/>
              <a:t> </a:t>
            </a:r>
            <a:r>
              <a:rPr lang="en-US" sz="1600" dirty="0" err="1"/>
              <a:t>ugostiteljskom</a:t>
            </a:r>
            <a:r>
              <a:rPr lang="en-US" sz="1600" dirty="0"/>
              <a:t> </a:t>
            </a:r>
            <a:r>
              <a:rPr lang="en-US" sz="1600" dirty="0" err="1"/>
              <a:t>objektu</a:t>
            </a:r>
            <a:r>
              <a:rPr lang="en-US" sz="1600" dirty="0"/>
              <a:t> </a:t>
            </a:r>
            <a:r>
              <a:rPr lang="en-US" sz="1600" dirty="0" err="1"/>
              <a:t>namirnice</a:t>
            </a:r>
            <a:r>
              <a:rPr lang="en-US" sz="1600" dirty="0"/>
              <a:t> u </a:t>
            </a:r>
            <a:r>
              <a:rPr lang="en-US" sz="1600" dirty="0" err="1"/>
              <a:t>traženoj</a:t>
            </a:r>
            <a:r>
              <a:rPr lang="en-US" sz="1600" dirty="0"/>
              <a:t> </a:t>
            </a:r>
            <a:r>
              <a:rPr lang="en-US" sz="1600" dirty="0" err="1"/>
              <a:t>količini</a:t>
            </a:r>
            <a:r>
              <a:rPr lang="en-US" sz="1600" dirty="0"/>
              <a:t>.</a:t>
            </a:r>
          </a:p>
        </p:txBody>
      </p:sp>
      <p:pic>
        <p:nvPicPr>
          <p:cNvPr id="4" name="Picture 3" descr="zalih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3429000"/>
            <a:ext cx="5791200" cy="2734099"/>
          </a:xfrm>
          <a:prstGeom prst="rect">
            <a:avLst/>
          </a:prstGeom>
        </p:spPr>
      </p:pic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7E15863-8617-43B7-BBC1-5629B6C742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Matematički fakultet, Univerziteta u Beogradu, 11.01.2018.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506573C1-9842-4D00-9933-1C8E7F472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"Najmanji problem"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025A6D8-AF80-42C8-9413-75539D0400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48C22-E3DC-46F8-9816-E9F0CE57FA50}" type="slidenum">
              <a:rPr lang="en-US" smtClean="0"/>
              <a:t>5</a:t>
            </a:fld>
            <a:endParaRPr lang="en-US"/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944562"/>
          </a:xfrm>
        </p:spPr>
        <p:txBody>
          <a:bodyPr>
            <a:normAutofit/>
          </a:bodyPr>
          <a:lstStyle/>
          <a:p>
            <a:r>
              <a:rPr lang="sr-Latn-R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Upravljanje ljudskim resursima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5410200"/>
          </a:xfrm>
        </p:spPr>
        <p:txBody>
          <a:bodyPr>
            <a:normAutofit/>
          </a:bodyPr>
          <a:lstStyle/>
          <a:p>
            <a:r>
              <a:rPr lang="vi-VN" sz="2000" dirty="0">
                <a:latin typeface="Calibri" panose="020F0502020204030204" pitchFamily="34" charset="0"/>
                <a:cs typeface="Calibri" pitchFamily="34" charset="0"/>
              </a:rPr>
              <a:t>Upravljanje ljudskim resursima je slučaj upotrebe u kojem</a:t>
            </a:r>
            <a:r>
              <a:rPr lang="sr-Latn-RS" sz="2000" dirty="0">
                <a:latin typeface="Calibri" panose="020F0502020204030204" pitchFamily="34" charset="0"/>
                <a:cs typeface="Calibri" pitchFamily="34" charset="0"/>
              </a:rPr>
              <a:t> </a:t>
            </a:r>
            <a:r>
              <a:rPr lang="vi-VN" sz="2000" dirty="0">
                <a:latin typeface="Calibri" panose="020F0502020204030204" pitchFamily="34" charset="0"/>
                <a:cs typeface="Calibri" pitchFamily="34" charset="0"/>
              </a:rPr>
              <a:t>se definišu rasporedi smena i godišnjih odmora.</a:t>
            </a:r>
            <a:endParaRPr lang="sr-Latn-RS" sz="2000" dirty="0">
              <a:latin typeface="Calibri" panose="020F0502020204030204" pitchFamily="34" charset="0"/>
              <a:cs typeface="Calibri" pitchFamily="34" charset="0"/>
            </a:endParaRPr>
          </a:p>
          <a:p>
            <a:r>
              <a:rPr lang="vi-VN" sz="2000" dirty="0">
                <a:latin typeface="Calibri" panose="020F0502020204030204" pitchFamily="34" charset="0"/>
                <a:cs typeface="Calibri" pitchFamily="34" charset="0"/>
              </a:rPr>
              <a:t>U</a:t>
            </a:r>
            <a:r>
              <a:rPr lang="sr-Latn-RS" sz="2000" dirty="0">
                <a:latin typeface="Calibri" panose="020F0502020204030204" pitchFamily="34" charset="0"/>
                <a:cs typeface="Calibri" pitchFamily="34" charset="0"/>
              </a:rPr>
              <a:t> </a:t>
            </a:r>
            <a:r>
              <a:rPr lang="vi-VN" sz="2000" dirty="0">
                <a:latin typeface="Calibri" panose="020F0502020204030204" pitchFamily="34" charset="0"/>
                <a:cs typeface="Calibri" pitchFamily="34" charset="0"/>
              </a:rPr>
              <a:t>planiranju učestvuju radnik i menadžer. </a:t>
            </a:r>
            <a:endParaRPr lang="sr-Latn-RS" sz="2000" dirty="0">
              <a:latin typeface="Calibri" panose="020F0502020204030204" pitchFamily="34" charset="0"/>
              <a:cs typeface="Calibri" pitchFamily="34" charset="0"/>
            </a:endParaRPr>
          </a:p>
          <a:p>
            <a:pPr lvl="2"/>
            <a:r>
              <a:rPr lang="vi-VN" sz="1600" dirty="0">
                <a:latin typeface="Calibri" panose="020F0502020204030204" pitchFamily="34" charset="0"/>
                <a:cs typeface="Calibri" panose="020F0502020204030204" pitchFamily="34" charset="0"/>
              </a:rPr>
              <a:t>Zaposleni svoje želje za godišnjim odmorom predaje na odobravanje menadžeru</a:t>
            </a: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2"/>
            <a:r>
              <a:rPr lang="en-US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Menad</a:t>
            </a:r>
            <a:r>
              <a:rPr lang="sr-Latn-RS" sz="1600" dirty="0">
                <a:latin typeface="Calibri" panose="020F0502020204030204" pitchFamily="34" charset="0"/>
                <a:cs typeface="Calibri" panose="020F0502020204030204" pitchFamily="34" charset="0"/>
              </a:rPr>
              <a:t>žer želje </a:t>
            </a:r>
            <a:r>
              <a:rPr lang="vi-VN" sz="1600" dirty="0">
                <a:latin typeface="Calibri" panose="020F0502020204030204" pitchFamily="34" charset="0"/>
                <a:cs typeface="Calibri" panose="020F0502020204030204" pitchFamily="34" charset="0"/>
              </a:rPr>
              <a:t>prikuplja, obrađuje, planira i na kraju daje pozitivan ili negativan odgovor.</a:t>
            </a:r>
            <a:endParaRPr lang="sr-Latn-R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2"/>
            <a:r>
              <a:rPr lang="vi-VN" sz="1600" dirty="0">
                <a:latin typeface="Calibri" panose="020F0502020204030204" pitchFamily="34" charset="0"/>
                <a:cs typeface="Calibri" panose="020F0502020204030204" pitchFamily="34" charset="0"/>
              </a:rPr>
              <a:t>Raspored smena pravi menažer, koji </a:t>
            </a:r>
            <a:r>
              <a:rPr lang="sr-Latn-RS" sz="1600" dirty="0">
                <a:latin typeface="Calibri" panose="020F0502020204030204" pitchFamily="34" charset="0"/>
                <a:cs typeface="Calibri" panose="020F0502020204030204" pitchFamily="34" charset="0"/>
              </a:rPr>
              <a:t>je potom dostupan</a:t>
            </a:r>
            <a:r>
              <a:rPr lang="vi-VN" sz="1600" dirty="0">
                <a:latin typeface="Calibri" panose="020F0502020204030204" pitchFamily="34" charset="0"/>
                <a:cs typeface="Calibri" panose="020F0502020204030204" pitchFamily="34" charset="0"/>
              </a:rPr>
              <a:t> na pregled zaposlenima</a:t>
            </a:r>
            <a:r>
              <a:rPr lang="sr-Latn-RS" sz="16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lvl="2">
              <a:buNone/>
            </a:pPr>
            <a:endParaRPr lang="sr-Latn-RS" sz="1800" dirty="0"/>
          </a:p>
        </p:txBody>
      </p:sp>
      <p:pic>
        <p:nvPicPr>
          <p:cNvPr id="4" name="Picture 3" descr="Odm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8705" y="3352800"/>
            <a:ext cx="6906589" cy="2667000"/>
          </a:xfrm>
          <a:prstGeom prst="rect">
            <a:avLst/>
          </a:prstGeom>
        </p:spPr>
      </p:pic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EC33E247-81B6-4BAF-B136-0DDFC337B4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Matematički fakultet, Univerziteta u Beogradu, 11.01.2018.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29F22D0E-2052-479B-BC66-9839C77542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"Najmanji problem"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C65AC54C-B640-4133-A902-7B7738513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48C22-E3DC-46F8-9816-E9F0CE57FA50}" type="slidenum">
              <a:rPr lang="en-US" smtClean="0"/>
              <a:t>6</a:t>
            </a:fld>
            <a:endParaRPr lang="en-US"/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066800"/>
          </a:xfrm>
        </p:spPr>
        <p:txBody>
          <a:bodyPr/>
          <a:lstStyle/>
          <a:p>
            <a:r>
              <a:rPr lang="sr-Latn-R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Baza podataka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Content Placeholder 3" descr="NajmanjiProblem_BazaPodataka.png">
            <a:hlinkClick r:id="rId2"/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1181100" y="759052"/>
            <a:ext cx="6781800" cy="5586413"/>
          </a:xfrm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3C35006-DCD6-4941-AF58-3C0DD77FD5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Matematički fakultet, Univerziteta u Beogradu, 11.01.2018.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F2503662-A4A5-42F9-BE78-00623E271A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"Najmanji problem"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898AB1-FC38-42E6-A35D-8966417ED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48C22-E3DC-46F8-9816-E9F0CE57FA50}" type="slidenum">
              <a:rPr lang="en-US" smtClean="0"/>
              <a:t>7</a:t>
            </a:fld>
            <a:endParaRPr lang="en-US"/>
          </a:p>
        </p:txBody>
      </p:sp>
    </p:spTree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>
            <a:normAutofit fontScale="90000"/>
          </a:bodyPr>
          <a:lstStyle/>
          <a:p>
            <a:r>
              <a:rPr lang="sr-Latn-R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Korisnič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k</a:t>
            </a:r>
            <a:r>
              <a:rPr lang="sr-Latn-R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i interfejs</a:t>
            </a:r>
            <a:br>
              <a:rPr lang="sr-Latn-R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</a:br>
            <a:r>
              <a:rPr lang="sr-Latn-RS" sz="2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(Naručivanje i dostava hrane i pića)</a:t>
            </a:r>
            <a:endParaRPr lang="en-US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pic>
        <p:nvPicPr>
          <p:cNvPr id="6" name="Content Placeholder 5" descr="Screenshot_1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00349" y="1717933"/>
            <a:ext cx="6743301" cy="4351338"/>
          </a:xfrm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BC09D81-A311-4F37-A909-171050463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Matematički fakultet, Univerziteta u Beogradu, 11.01.2018.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BEE3A401-CB3A-4043-8B34-26CD75302F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"Najmanji problem"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9B0ABFE-1ABD-444E-B6C6-798C29F5B5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48C22-E3DC-46F8-9816-E9F0CE57FA50}" type="slidenum">
              <a:rPr lang="en-US" smtClean="0"/>
              <a:t>8</a:t>
            </a:fld>
            <a:endParaRPr lang="en-US"/>
          </a:p>
        </p:txBody>
      </p:sp>
    </p:spTree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PrihvatiPorudžbinu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0100" y="1219200"/>
            <a:ext cx="7543800" cy="4787106"/>
          </a:xfr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154696-672F-4415-811E-7826EC92F4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Matematički fakultet, Univerziteta u Beogradu, 11.01.2018.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012972D-2248-4BE6-9193-D7A8880384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"Najmanji problem"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247959B-03F1-44E2-8E4A-E561CF6D69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48C22-E3DC-46F8-9816-E9F0CE57FA50}" type="slidenum">
              <a:rPr lang="en-US" smtClean="0"/>
              <a:t>9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6E93C11-725F-4A91-808D-E92B1A4607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>
            <a:normAutofit fontScale="90000"/>
          </a:bodyPr>
          <a:lstStyle/>
          <a:p>
            <a:r>
              <a:rPr lang="sr-Latn-R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Korisnič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k</a:t>
            </a:r>
            <a:r>
              <a:rPr lang="sr-Latn-R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i interfejs</a:t>
            </a:r>
            <a:br>
              <a:rPr lang="sr-Latn-R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</a:br>
            <a:r>
              <a:rPr lang="sr-Latn-RS" sz="2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(Naručivanje i dostava hrane i pića)</a:t>
            </a:r>
            <a:endParaRPr lang="en-US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</p:spTree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211</TotalTime>
  <Words>479</Words>
  <Application>Microsoft Office PowerPoint</Application>
  <PresentationFormat>On-screen Show (4:3)</PresentationFormat>
  <Paragraphs>88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Informacioni sistem ugostiteljskog objekta  “Najmanji problem”</vt:lpstr>
      <vt:lpstr>„Najmanji Problem“</vt:lpstr>
      <vt:lpstr>Slučajevi upotrebe</vt:lpstr>
      <vt:lpstr>Slučajevi upotrebe</vt:lpstr>
      <vt:lpstr>Pregled stanja zaliha namirnica</vt:lpstr>
      <vt:lpstr>Upravljanje ljudskim resursima</vt:lpstr>
      <vt:lpstr>Baza podataka</vt:lpstr>
      <vt:lpstr>Korisnički interfejs (Naručivanje i dostava hrane i pića)</vt:lpstr>
      <vt:lpstr>Korisnički interfejs (Naručivanje i dostava hrane i pića)</vt:lpstr>
      <vt:lpstr>Korisnički interfejs (Naručivanje i dostava hrane i pića)</vt:lpstr>
      <vt:lpstr>Korisnički interfejs (Naručivanje i dostava hrane i pića)</vt:lpstr>
      <vt:lpstr>Arhitektura sistema</vt:lpstr>
      <vt:lpstr>Prototip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Informacioni sistem ugostiteljskog objekta</dc:title>
  <dc:creator>Jasmina Vasilijevic</dc:creator>
  <cp:lastModifiedBy>Božidar Radivojević</cp:lastModifiedBy>
  <cp:revision>26</cp:revision>
  <dcterms:created xsi:type="dcterms:W3CDTF">2018-01-10T21:19:39Z</dcterms:created>
  <dcterms:modified xsi:type="dcterms:W3CDTF">2018-01-11T01:02:39Z</dcterms:modified>
</cp:coreProperties>
</file>